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40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76D-1D7B-40ED-8C2A-B8ACD604F53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613F-8F1B-4911-95BE-F6727627D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24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76D-1D7B-40ED-8C2A-B8ACD604F53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613F-8F1B-4911-95BE-F6727627D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25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76D-1D7B-40ED-8C2A-B8ACD604F53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613F-8F1B-4911-95BE-F6727627D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48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76D-1D7B-40ED-8C2A-B8ACD604F53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613F-8F1B-4911-95BE-F6727627D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9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76D-1D7B-40ED-8C2A-B8ACD604F53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613F-8F1B-4911-95BE-F6727627D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5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76D-1D7B-40ED-8C2A-B8ACD604F53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613F-8F1B-4911-95BE-F6727627D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3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76D-1D7B-40ED-8C2A-B8ACD604F53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613F-8F1B-4911-95BE-F6727627D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8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76D-1D7B-40ED-8C2A-B8ACD604F53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613F-8F1B-4911-95BE-F6727627D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70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76D-1D7B-40ED-8C2A-B8ACD604F53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613F-8F1B-4911-95BE-F6727627D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86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76D-1D7B-40ED-8C2A-B8ACD604F53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613F-8F1B-4911-95BE-F6727627D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69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76D-1D7B-40ED-8C2A-B8ACD604F53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613F-8F1B-4911-95BE-F6727627D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54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A76D-1D7B-40ED-8C2A-B8ACD604F534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613F-8F1B-4911-95BE-F6727627D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7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62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129508"/>
            <a:ext cx="6400800" cy="1314450"/>
          </a:xfrm>
        </p:spPr>
        <p:txBody>
          <a:bodyPr/>
          <a:lstStyle/>
          <a:p>
            <a:r>
              <a:rPr lang="fr-FR" b="1" i="1" dirty="0" smtClean="0"/>
              <a:t>He, </a:t>
            </a:r>
            <a:r>
              <a:rPr lang="fr-FR" b="1" i="1" dirty="0" err="1" smtClean="0"/>
              <a:t>teraka</a:t>
            </a:r>
            <a:r>
              <a:rPr lang="fr-FR" b="1" i="1" dirty="0" smtClean="0"/>
              <a:t> </a:t>
            </a:r>
            <a:r>
              <a:rPr lang="fr-FR" b="1" i="1" dirty="0" err="1" smtClean="0"/>
              <a:t>any</a:t>
            </a:r>
            <a:r>
              <a:rPr lang="fr-FR" b="1" i="1" dirty="0" smtClean="0"/>
              <a:t> </a:t>
            </a:r>
            <a:r>
              <a:rPr lang="fr-FR" b="1" i="1" dirty="0" err="1" smtClean="0"/>
              <a:t>Betlehema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329446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>
                <a:solidFill>
                  <a:srgbClr val="FF0000"/>
                </a:solidFill>
              </a:rPr>
              <a:t>9</a:t>
            </a:r>
            <a:r>
              <a:rPr lang="en-GB" sz="7200" b="1" dirty="0"/>
              <a:t> </a:t>
            </a:r>
            <a:r>
              <a:rPr lang="en-GB" sz="7200" b="1" dirty="0" err="1"/>
              <a:t>Hidera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smtClean="0"/>
              <a:t/>
            </a:r>
            <a:br>
              <a:rPr lang="en-GB" sz="7200" b="1" dirty="0" smtClean="0"/>
            </a:br>
            <a:r>
              <a:rPr lang="en-GB" sz="7200" b="1" dirty="0" smtClean="0"/>
              <a:t>:,: </a:t>
            </a:r>
            <a:r>
              <a:rPr lang="en-GB" sz="7200" b="1" dirty="0" err="1"/>
              <a:t>Anaranao</a:t>
            </a:r>
            <a:r>
              <a:rPr lang="en-GB" sz="7200" b="1" dirty="0"/>
              <a:t> :,: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Manatrika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tavanao</a:t>
            </a:r>
            <a:r>
              <a:rPr lang="en-GB" sz="7200" b="1" dirty="0"/>
              <a:t>.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:,: </a:t>
            </a:r>
            <a:r>
              <a:rPr lang="en-GB" sz="7200" b="1" dirty="0" err="1"/>
              <a:t>Haleloia</a:t>
            </a:r>
            <a:r>
              <a:rPr lang="en-GB" sz="7200" b="1" dirty="0"/>
              <a:t> !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967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1</a:t>
            </a:r>
            <a:r>
              <a:rPr lang="en-GB" sz="6000" b="1" dirty="0"/>
              <a:t> He, </a:t>
            </a:r>
            <a:r>
              <a:rPr lang="en-GB" sz="6000" b="1" dirty="0" err="1"/>
              <a:t>teraka</a:t>
            </a:r>
            <a:r>
              <a:rPr lang="en-GB" sz="6000" b="1" dirty="0"/>
              <a:t> any </a:t>
            </a:r>
            <a:r>
              <a:rPr lang="en-GB" sz="6000" b="1" dirty="0" err="1"/>
              <a:t>Betlehema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Ao</a:t>
            </a:r>
            <a:r>
              <a:rPr lang="en-GB" sz="6000" b="1" dirty="0" smtClean="0"/>
              <a:t> </a:t>
            </a:r>
            <a:r>
              <a:rPr lang="en-GB" sz="6000" b="1" dirty="0" err="1"/>
              <a:t>Betlehema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Tompon’i</a:t>
            </a:r>
            <a:r>
              <a:rPr lang="en-GB" sz="6000" b="1" dirty="0"/>
              <a:t> </a:t>
            </a:r>
            <a:r>
              <a:rPr lang="en-GB" sz="6000" b="1" dirty="0" err="1"/>
              <a:t>Jerosalema</a:t>
            </a:r>
            <a:r>
              <a:rPr lang="en-GB" sz="6000" b="1" dirty="0"/>
              <a:t>.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:,: </a:t>
            </a:r>
            <a:r>
              <a:rPr lang="en-GB" sz="6000" b="1" dirty="0" err="1"/>
              <a:t>Haleloia</a:t>
            </a:r>
            <a:r>
              <a:rPr lang="en-GB" sz="6000" b="1" dirty="0"/>
              <a:t> ! </a:t>
            </a:r>
            <a:r>
              <a:rPr lang="en-GB" sz="6000" b="1" dirty="0" smtClean="0"/>
              <a:t>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53193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>
                <a:solidFill>
                  <a:srgbClr val="FF0000"/>
                </a:solidFill>
              </a:rPr>
              <a:t>2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vilona</a:t>
            </a:r>
            <a:r>
              <a:rPr lang="en-GB" sz="7200" b="1" dirty="0"/>
              <a:t> </a:t>
            </a:r>
            <a:r>
              <a:rPr lang="en-GB" sz="7200" b="1" dirty="0" smtClean="0"/>
              <a:t/>
            </a:r>
            <a:br>
              <a:rPr lang="en-GB" sz="7200" b="1" dirty="0" smtClean="0"/>
            </a:br>
            <a:r>
              <a:rPr lang="en-GB" sz="7200" b="1" dirty="0" smtClean="0"/>
              <a:t>:,: </a:t>
            </a:r>
            <a:r>
              <a:rPr lang="en-GB" sz="7200" b="1" dirty="0" err="1"/>
              <a:t>nandriany</a:t>
            </a:r>
            <a:r>
              <a:rPr lang="en-GB" sz="7200" b="1" dirty="0"/>
              <a:t> :,: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Nihoby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anjeliny</a:t>
            </a:r>
            <a:r>
              <a:rPr lang="en-GB" sz="7200" b="1" dirty="0"/>
              <a:t>.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:,: </a:t>
            </a:r>
            <a:r>
              <a:rPr lang="en-GB" sz="7200" b="1" dirty="0" err="1"/>
              <a:t>Haleloia</a:t>
            </a:r>
            <a:r>
              <a:rPr lang="en-GB" sz="7200" b="1" dirty="0"/>
              <a:t> !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141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>
                <a:solidFill>
                  <a:srgbClr val="FF0000"/>
                </a:solidFill>
              </a:rPr>
              <a:t>3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magy</a:t>
            </a:r>
            <a:r>
              <a:rPr lang="en-GB" sz="7200" b="1" dirty="0"/>
              <a:t>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smtClean="0"/>
              <a:t/>
            </a:r>
            <a:br>
              <a:rPr lang="en-GB" sz="7200" b="1" dirty="0" smtClean="0"/>
            </a:br>
            <a:r>
              <a:rPr lang="en-GB" sz="7200" b="1" dirty="0" smtClean="0"/>
              <a:t>:,: </a:t>
            </a:r>
            <a:r>
              <a:rPr lang="en-GB" sz="7200" b="1" dirty="0" err="1" smtClean="0"/>
              <a:t>nanatitra</a:t>
            </a:r>
            <a:r>
              <a:rPr lang="en-GB" sz="7200" b="1" dirty="0" smtClean="0"/>
              <a:t> :,: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miora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hanitra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:,: </a:t>
            </a:r>
            <a:r>
              <a:rPr lang="en-GB" sz="7200" b="1" dirty="0" err="1"/>
              <a:t>Haleloia</a:t>
            </a:r>
            <a:r>
              <a:rPr lang="en-GB" sz="7200" b="1" dirty="0"/>
              <a:t> !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819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>
                <a:solidFill>
                  <a:srgbClr val="FF0000"/>
                </a:solidFill>
              </a:rPr>
              <a:t>4</a:t>
            </a:r>
            <a:r>
              <a:rPr lang="en-GB" sz="7200" b="1" dirty="0"/>
              <a:t> </a:t>
            </a:r>
            <a:r>
              <a:rPr lang="en-GB" sz="7200" b="1" dirty="0" err="1"/>
              <a:t>Voaisotra</a:t>
            </a:r>
            <a:r>
              <a:rPr lang="en-GB" sz="7200" b="1" dirty="0"/>
              <a:t> </a:t>
            </a:r>
            <a:r>
              <a:rPr lang="en-GB" sz="7200" b="1" dirty="0" smtClean="0"/>
              <a:t/>
            </a:r>
            <a:br>
              <a:rPr lang="en-GB" sz="7200" b="1" dirty="0" smtClean="0"/>
            </a:br>
            <a:r>
              <a:rPr lang="en-GB" sz="7200" b="1" dirty="0" smtClean="0"/>
              <a:t>:,: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helokao</a:t>
            </a:r>
            <a:r>
              <a:rPr lang="en-GB" sz="7200" b="1" dirty="0"/>
              <a:t> :,: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tonga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Mpanavotrao</a:t>
            </a:r>
            <a:r>
              <a:rPr lang="en-GB" sz="6000" b="1" dirty="0"/>
              <a:t>.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7200" b="1" dirty="0" smtClean="0"/>
              <a:t>:,: </a:t>
            </a:r>
            <a:r>
              <a:rPr lang="en-GB" sz="7200" b="1" dirty="0" err="1"/>
              <a:t>Haleloia</a:t>
            </a:r>
            <a:r>
              <a:rPr lang="en-GB" sz="7200" b="1" dirty="0"/>
              <a:t> !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582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>
                <a:solidFill>
                  <a:srgbClr val="FF0000"/>
                </a:solidFill>
              </a:rPr>
              <a:t>5</a:t>
            </a:r>
            <a:r>
              <a:rPr lang="en-GB" sz="7200" b="1" dirty="0"/>
              <a:t> </a:t>
            </a:r>
            <a:r>
              <a:rPr lang="en-GB" sz="7200" b="1" dirty="0" err="1"/>
              <a:t>Isika</a:t>
            </a:r>
            <a:r>
              <a:rPr lang="en-GB" sz="7200" b="1" dirty="0"/>
              <a:t>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smtClean="0"/>
              <a:t/>
            </a:r>
            <a:br>
              <a:rPr lang="en-GB" sz="7200" b="1" dirty="0" smtClean="0"/>
            </a:br>
            <a:r>
              <a:rPr lang="en-GB" sz="7200" b="1" dirty="0" smtClean="0"/>
              <a:t>:,: </a:t>
            </a:r>
            <a:r>
              <a:rPr lang="en-GB" sz="7200" b="1" dirty="0" err="1"/>
              <a:t>noraisiny</a:t>
            </a:r>
            <a:r>
              <a:rPr lang="en-GB" sz="7200" b="1" dirty="0"/>
              <a:t> :,: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Hiombon-dova</a:t>
            </a:r>
            <a:r>
              <a:rPr lang="en-GB" sz="7200" b="1" dirty="0" smtClean="0"/>
              <a:t> </a:t>
            </a:r>
            <a:r>
              <a:rPr lang="en-GB" sz="7200" b="1" dirty="0" err="1"/>
              <a:t>aminy</a:t>
            </a:r>
            <a:r>
              <a:rPr lang="en-GB" sz="7200" b="1" dirty="0"/>
              <a:t>.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:,: </a:t>
            </a:r>
            <a:r>
              <a:rPr lang="en-GB" sz="7200" b="1" dirty="0" err="1"/>
              <a:t>Haleloia</a:t>
            </a:r>
            <a:r>
              <a:rPr lang="en-GB" sz="7200" b="1" dirty="0"/>
              <a:t> !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467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>
                <a:solidFill>
                  <a:srgbClr val="FF0000"/>
                </a:solidFill>
              </a:rPr>
              <a:t>6</a:t>
            </a:r>
            <a:r>
              <a:rPr lang="en-GB" sz="7200" b="1" dirty="0"/>
              <a:t> </a:t>
            </a:r>
            <a:r>
              <a:rPr lang="en-GB" sz="7200" b="1" dirty="0" err="1"/>
              <a:t>Isika</a:t>
            </a:r>
            <a:r>
              <a:rPr lang="en-GB" sz="7200" b="1" dirty="0"/>
              <a:t> </a:t>
            </a:r>
            <a:r>
              <a:rPr lang="en-GB" sz="7200" b="1" dirty="0" err="1"/>
              <a:t>koa</a:t>
            </a:r>
            <a:r>
              <a:rPr lang="en-GB" sz="7200" b="1" dirty="0"/>
              <a:t> </a:t>
            </a:r>
            <a:r>
              <a:rPr lang="en-GB" sz="7200" b="1" dirty="0" smtClean="0"/>
              <a:t/>
            </a:r>
            <a:br>
              <a:rPr lang="en-GB" sz="7200" b="1" dirty="0" smtClean="0"/>
            </a:br>
            <a:r>
              <a:rPr lang="en-GB" sz="7200" b="1" dirty="0" smtClean="0"/>
              <a:t>:,: </a:t>
            </a:r>
            <a:r>
              <a:rPr lang="en-GB" sz="7200" b="1" dirty="0" err="1"/>
              <a:t>hianatra</a:t>
            </a:r>
            <a:r>
              <a:rPr lang="en-GB" sz="7200" b="1" dirty="0"/>
              <a:t> :,: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fideran’ny</a:t>
            </a:r>
            <a:r>
              <a:rPr lang="en-GB" sz="7200" b="1" dirty="0"/>
              <a:t> </a:t>
            </a:r>
            <a:r>
              <a:rPr lang="en-GB" sz="7200" b="1" dirty="0" err="1"/>
              <a:t>lanitra</a:t>
            </a:r>
            <a:r>
              <a:rPr lang="en-GB" sz="7200" b="1" dirty="0"/>
              <a:t>.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:,: </a:t>
            </a:r>
            <a:r>
              <a:rPr lang="en-GB" sz="7200" b="1" dirty="0" err="1"/>
              <a:t>Haleloia</a:t>
            </a:r>
            <a:r>
              <a:rPr lang="en-GB" sz="7200" b="1" dirty="0"/>
              <a:t> !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31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>
                <a:solidFill>
                  <a:srgbClr val="FF0000"/>
                </a:solidFill>
              </a:rPr>
              <a:t>7</a:t>
            </a:r>
            <a:r>
              <a:rPr lang="en-GB" sz="7200" b="1" dirty="0"/>
              <a:t> </a:t>
            </a:r>
            <a:r>
              <a:rPr lang="en-GB" sz="7200" b="1" dirty="0" err="1"/>
              <a:t>Isika</a:t>
            </a:r>
            <a:r>
              <a:rPr lang="en-GB" sz="7200" b="1" dirty="0"/>
              <a:t> </a:t>
            </a:r>
            <a:r>
              <a:rPr lang="en-GB" sz="7200" b="1" dirty="0" err="1"/>
              <a:t>ao</a:t>
            </a:r>
            <a:r>
              <a:rPr lang="en-GB" sz="7200" b="1" dirty="0"/>
              <a:t> </a:t>
            </a:r>
            <a:r>
              <a:rPr lang="en-GB" sz="7200" b="1" dirty="0" smtClean="0"/>
              <a:t/>
            </a:r>
            <a:br>
              <a:rPr lang="en-GB" sz="7200" b="1" dirty="0" smtClean="0"/>
            </a:br>
            <a:r>
              <a:rPr lang="en-GB" sz="7200" b="1" dirty="0" smtClean="0"/>
              <a:t>:,: </a:t>
            </a:r>
            <a:r>
              <a:rPr lang="en-GB" sz="7200" b="1" dirty="0"/>
              <a:t>an-</a:t>
            </a:r>
            <a:r>
              <a:rPr lang="en-GB" sz="7200" b="1" dirty="0" err="1"/>
              <a:t>danitra</a:t>
            </a:r>
            <a:r>
              <a:rPr lang="en-GB" sz="7200" b="1" dirty="0"/>
              <a:t> :,: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/>
              <a:t>velona</a:t>
            </a:r>
            <a:r>
              <a:rPr lang="en-GB" sz="7200" b="1" dirty="0"/>
              <a:t> </a:t>
            </a:r>
            <a:r>
              <a:rPr lang="en-GB" sz="7200" b="1" dirty="0" err="1"/>
              <a:t>finaritra</a:t>
            </a:r>
            <a:r>
              <a:rPr lang="en-GB" sz="7200" b="1" dirty="0"/>
              <a:t>.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:,: </a:t>
            </a:r>
            <a:r>
              <a:rPr lang="en-GB" sz="7200" b="1" dirty="0" err="1"/>
              <a:t>Haleloia</a:t>
            </a:r>
            <a:r>
              <a:rPr lang="en-GB" sz="7200" b="1" dirty="0"/>
              <a:t> !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26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>
                <a:solidFill>
                  <a:srgbClr val="FF0000"/>
                </a:solidFill>
              </a:rPr>
              <a:t>8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naman’ny</a:t>
            </a:r>
            <a:r>
              <a:rPr lang="en-GB" sz="7200" b="1" dirty="0"/>
              <a:t> </a:t>
            </a:r>
            <a:r>
              <a:rPr lang="en-GB" sz="7200" b="1" dirty="0" smtClean="0"/>
              <a:t/>
            </a:r>
            <a:br>
              <a:rPr lang="en-GB" sz="7200" b="1" dirty="0" smtClean="0"/>
            </a:br>
            <a:r>
              <a:rPr lang="en-GB" sz="7200" b="1" dirty="0" smtClean="0"/>
              <a:t>:,: </a:t>
            </a:r>
            <a:r>
              <a:rPr lang="en-GB" sz="7200" b="1" dirty="0" err="1"/>
              <a:t>anjelinao</a:t>
            </a:r>
            <a:r>
              <a:rPr lang="en-GB" sz="7200" b="1" dirty="0"/>
              <a:t> :,: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6600" b="1" dirty="0" err="1" smtClean="0"/>
              <a:t>Izahay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ô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7200" b="1" dirty="0" smtClean="0"/>
              <a:t>:,: </a:t>
            </a:r>
            <a:r>
              <a:rPr lang="en-GB" sz="7200" b="1" dirty="0" err="1"/>
              <a:t>Haleloia</a:t>
            </a:r>
            <a:r>
              <a:rPr lang="en-GB" sz="7200" b="1" dirty="0"/>
              <a:t> !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344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Affichage à l'écran (16:9)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62</vt:lpstr>
      <vt:lpstr>1 He, teraka any Betlehema, Ao Betlehema, Ny Tompon’i Jerosalema. :,: Haleloia ! :,:</vt:lpstr>
      <vt:lpstr>2 Ny vilona  :,: nandriany :,: Nihoby ny anjeliny. :,: Haleloia ! :,:</vt:lpstr>
      <vt:lpstr>3 Ny magy dia  :,: nanatitra :,: Ny miora sy ny hanitra :,: Haleloia ! :,:</vt:lpstr>
      <vt:lpstr>4 Voaisotra  :,: ny helokao :,: Fa tonga ny Mpanavotrao. :,: Haleloia ! :,:</vt:lpstr>
      <vt:lpstr>5 Isika dia  :,: noraisiny :,: Hiombon-dova aminy. :,: Haleloia ! :,:</vt:lpstr>
      <vt:lpstr>6 Isika koa  :,: hianatra :,: Ny fideran’ny lanitra. :,: Haleloia ! :,:</vt:lpstr>
      <vt:lpstr>7 Isika ao  :,: an-danitra :,: Ho velona finaritra. :,: Haleloia ! :,:</vt:lpstr>
      <vt:lpstr>8 Ho naman’ny  :,: anjelinao :,: Izahay, ry Jeso Tompo ô ! :,: Haleloia ! :,:</vt:lpstr>
      <vt:lpstr>9 Hidera ny  :,: Anaranao :,: Manatrika ny tavanao. :,: Haleloia ! :,: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</dc:title>
  <dc:creator>SONO</dc:creator>
  <cp:lastModifiedBy>SONO</cp:lastModifiedBy>
  <cp:revision>3</cp:revision>
  <dcterms:created xsi:type="dcterms:W3CDTF">2014-10-11T09:04:56Z</dcterms:created>
  <dcterms:modified xsi:type="dcterms:W3CDTF">2014-10-16T11:44:30Z</dcterms:modified>
</cp:coreProperties>
</file>