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D4CA-AC42-4014-B9A7-EDFB363AF604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AEA7-1F86-4C2D-A11B-864FDD1DB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17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D4CA-AC42-4014-B9A7-EDFB363AF604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AEA7-1F86-4C2D-A11B-864FDD1DB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43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D4CA-AC42-4014-B9A7-EDFB363AF604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AEA7-1F86-4C2D-A11B-864FDD1DB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20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D4CA-AC42-4014-B9A7-EDFB363AF604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AEA7-1F86-4C2D-A11B-864FDD1DB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68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D4CA-AC42-4014-B9A7-EDFB363AF604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AEA7-1F86-4C2D-A11B-864FDD1DB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67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D4CA-AC42-4014-B9A7-EDFB363AF604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AEA7-1F86-4C2D-A11B-864FDD1DB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87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D4CA-AC42-4014-B9A7-EDFB363AF604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AEA7-1F86-4C2D-A11B-864FDD1DB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70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D4CA-AC42-4014-B9A7-EDFB363AF604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AEA7-1F86-4C2D-A11B-864FDD1DB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13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D4CA-AC42-4014-B9A7-EDFB363AF604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AEA7-1F86-4C2D-A11B-864FDD1DB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68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D4CA-AC42-4014-B9A7-EDFB363AF604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AEA7-1F86-4C2D-A11B-864FDD1DB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05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D4CA-AC42-4014-B9A7-EDFB363AF604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AEA7-1F86-4C2D-A11B-864FDD1DB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66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2D4CA-AC42-4014-B9A7-EDFB363AF604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8AEA7-1F86-4C2D-A11B-864FDD1DB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89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620</a:t>
            </a:r>
            <a:endParaRPr lang="fr-FR" sz="1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Zanahary</a:t>
            </a:r>
            <a:r>
              <a:rPr lang="en-GB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Ray </a:t>
            </a:r>
            <a:r>
              <a:rPr lang="en-GB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Mahery</a:t>
            </a:r>
            <a:r>
              <a:rPr lang="en-GB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!</a:t>
            </a:r>
            <a:endParaRPr lang="fr-FR" sz="4400" b="1" i="1" dirty="0" smtClean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fr-FR" sz="4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81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2897"/>
            <a:ext cx="1219199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Zanahary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, Ray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Mahery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!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solidFill>
                  <a:srgbClr val="000000"/>
                </a:solidFill>
                <a:effectLst/>
              </a:rPr>
              <a:t>   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Izahay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tsy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mana-kery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Nefa</a:t>
            </a:r>
            <a:r>
              <a:rPr lang="en-GB" sz="8000" b="1" dirty="0" smtClean="0">
                <a:effectLst/>
              </a:rPr>
              <a:t> he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fahavalo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Fa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masiaka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sady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maro</a:t>
            </a:r>
            <a:r>
              <a:rPr lang="en-GB" sz="8000" b="1" dirty="0" smtClean="0">
                <a:effectLst/>
              </a:rPr>
              <a:t> ;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O ! </a:t>
            </a:r>
            <a:r>
              <a:rPr lang="en-GB" sz="8000" b="1" dirty="0" err="1" smtClean="0">
                <a:effectLst/>
              </a:rPr>
              <a:t>ampio</a:t>
            </a:r>
            <a:r>
              <a:rPr lang="en-GB" sz="8000" b="1" dirty="0" smtClean="0">
                <a:effectLst/>
              </a:rPr>
              <a:t> re </a:t>
            </a:r>
            <a:r>
              <a:rPr lang="en-GB" sz="8000" b="1" dirty="0" err="1" smtClean="0">
                <a:effectLst/>
              </a:rPr>
              <a:t>izahay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748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2897"/>
            <a:ext cx="1219199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err="1" smtClean="0">
                <a:effectLst/>
              </a:rPr>
              <a:t>Fa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zavatra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mihatra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Tsy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mba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misy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maharatra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arovanao</a:t>
            </a:r>
            <a:r>
              <a:rPr lang="en-GB" sz="8000" b="1" dirty="0" smtClean="0">
                <a:effectLst/>
              </a:rPr>
              <a:t>, </a:t>
            </a:r>
            <a:r>
              <a:rPr lang="en-GB" sz="8000" b="1" dirty="0" err="1" smtClean="0">
                <a:effectLst/>
              </a:rPr>
              <a:t>ry</a:t>
            </a:r>
            <a:r>
              <a:rPr lang="en-GB" sz="8000" b="1" dirty="0" smtClean="0">
                <a:effectLst/>
              </a:rPr>
              <a:t> Ray,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Zanahary</a:t>
            </a:r>
            <a:r>
              <a:rPr lang="en-GB" sz="8000" b="1" dirty="0" smtClean="0">
                <a:effectLst/>
              </a:rPr>
              <a:t>, Ray </a:t>
            </a:r>
            <a:r>
              <a:rPr lang="en-GB" sz="8000" b="1" dirty="0" err="1" smtClean="0">
                <a:effectLst/>
              </a:rPr>
              <a:t>Mahery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Mba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arovy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izahay</a:t>
            </a:r>
            <a:r>
              <a:rPr lang="en-GB" sz="8000" b="1" dirty="0" smtClean="0">
                <a:effectLst/>
              </a:rPr>
              <a:t> !</a:t>
            </a:r>
            <a:endParaRPr lang="fr-FR" sz="8000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674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2897"/>
            <a:ext cx="1219199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/>
              <a:t>2. </a:t>
            </a:r>
            <a:r>
              <a:rPr lang="en-GB" sz="8000" b="1" dirty="0" err="1"/>
              <a:t>Zanahary</a:t>
            </a:r>
            <a:r>
              <a:rPr lang="en-GB" sz="8000" b="1" dirty="0"/>
              <a:t>, Ray </a:t>
            </a:r>
            <a:r>
              <a:rPr lang="en-GB" sz="8000" b="1" dirty="0" err="1"/>
              <a:t>Miantra</a:t>
            </a:r>
            <a:r>
              <a:rPr lang="en-GB" sz="8000" b="1" dirty="0"/>
              <a:t> !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</a:t>
            </a:r>
            <a:r>
              <a:rPr lang="en-GB" sz="8000" b="1" dirty="0" err="1"/>
              <a:t>Olon-diso</a:t>
            </a:r>
            <a:r>
              <a:rPr lang="en-GB" sz="8000" b="1" dirty="0"/>
              <a:t> </a:t>
            </a:r>
            <a:r>
              <a:rPr lang="en-GB" sz="8000" b="1" dirty="0" err="1"/>
              <a:t>sy</a:t>
            </a:r>
            <a:r>
              <a:rPr lang="en-GB" sz="8000" b="1" dirty="0"/>
              <a:t> </a:t>
            </a:r>
            <a:r>
              <a:rPr lang="en-GB" sz="8000" b="1" dirty="0" err="1"/>
              <a:t>mahantra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Izahay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izay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mitaraina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Hianao</a:t>
            </a:r>
            <a:r>
              <a:rPr lang="en-GB" sz="8000" b="1" dirty="0" smtClean="0">
                <a:effectLst/>
              </a:rPr>
              <a:t> no </a:t>
            </a:r>
            <a:r>
              <a:rPr lang="en-GB" sz="8000" b="1" dirty="0" err="1" smtClean="0">
                <a:effectLst/>
              </a:rPr>
              <a:t>antenaina</a:t>
            </a:r>
            <a:r>
              <a:rPr lang="en-GB" sz="8000" b="1" dirty="0" smtClean="0">
                <a:effectLst/>
              </a:rPr>
              <a:t> ;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effectLst/>
              </a:rPr>
              <a:t>Iantrao</a:t>
            </a:r>
            <a:r>
              <a:rPr lang="en-GB" sz="8000" b="1" dirty="0" smtClean="0">
                <a:effectLst/>
              </a:rPr>
              <a:t> re </a:t>
            </a:r>
            <a:r>
              <a:rPr lang="en-GB" sz="8000" b="1" dirty="0" err="1" smtClean="0">
                <a:effectLst/>
              </a:rPr>
              <a:t>izahay</a:t>
            </a:r>
            <a:r>
              <a:rPr lang="en-GB" sz="8000" b="1" dirty="0" smtClean="0">
                <a:effectLst/>
              </a:rPr>
              <a:t> !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320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2897"/>
            <a:ext cx="1219199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effectLst/>
              </a:rPr>
              <a:t>Be </a:t>
            </a:r>
            <a:r>
              <a:rPr lang="en-GB" sz="8000" b="1" dirty="0" err="1" smtClean="0">
                <a:effectLst/>
              </a:rPr>
              <a:t>tokoa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fahotana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Mahatonga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fanimbana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Efa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vitanay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tatý</a:t>
            </a:r>
            <a:r>
              <a:rPr lang="en-GB" sz="8000" b="1" dirty="0" smtClean="0">
                <a:effectLst/>
              </a:rPr>
              <a:t> :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Zanahary</a:t>
            </a:r>
            <a:r>
              <a:rPr lang="en-GB" sz="8000" b="1" dirty="0" smtClean="0">
                <a:effectLst/>
              </a:rPr>
              <a:t>, Ray </a:t>
            </a:r>
            <a:r>
              <a:rPr lang="en-GB" sz="8000" b="1" dirty="0" err="1" smtClean="0">
                <a:effectLst/>
              </a:rPr>
              <a:t>Miantra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Mamelà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helokay</a:t>
            </a:r>
            <a:r>
              <a:rPr lang="en-GB" sz="8000" b="1" dirty="0" smtClean="0">
                <a:effectLst/>
              </a:rPr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148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2897"/>
            <a:ext cx="1219199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/>
              <a:t>3. </a:t>
            </a:r>
            <a:r>
              <a:rPr lang="en-GB" sz="8000" b="1" dirty="0" err="1" smtClean="0"/>
              <a:t>Zanahary</a:t>
            </a:r>
            <a:r>
              <a:rPr lang="en-GB" sz="8000" b="1" dirty="0"/>
              <a:t>, Ray </a:t>
            </a:r>
            <a:r>
              <a:rPr lang="en-GB" sz="8000" b="1" dirty="0" err="1"/>
              <a:t>Malala</a:t>
            </a:r>
            <a:r>
              <a:rPr lang="en-GB" sz="8000" b="1" dirty="0"/>
              <a:t> !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</a:t>
            </a:r>
            <a:r>
              <a:rPr lang="en-GB" sz="8000" b="1" dirty="0" err="1"/>
              <a:t>Eng</a:t>
            </a:r>
            <a:r>
              <a:rPr lang="en-GB" sz="8000" b="1" i="1" dirty="0" err="1"/>
              <a:t>a</a:t>
            </a:r>
            <a:r>
              <a:rPr lang="en-GB" sz="8000" b="1" dirty="0"/>
              <a:t>  </a:t>
            </a:r>
            <a:r>
              <a:rPr lang="en-GB" sz="8000" b="1" dirty="0" err="1"/>
              <a:t>anie</a:t>
            </a:r>
            <a:r>
              <a:rPr lang="en-GB" sz="8000" b="1" dirty="0"/>
              <a:t> </a:t>
            </a:r>
            <a:r>
              <a:rPr lang="en-GB" sz="8000" b="1" dirty="0" err="1"/>
              <a:t>ka</a:t>
            </a:r>
            <a:r>
              <a:rPr lang="en-GB" sz="8000" b="1" dirty="0"/>
              <a:t> </a:t>
            </a:r>
            <a:r>
              <a:rPr lang="en-GB" sz="8000" b="1" dirty="0" err="1"/>
              <a:t>hahalala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Mba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tia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hanaiky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Ary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ko</a:t>
            </a:r>
            <a:r>
              <a:rPr lang="en-GB" sz="8000" b="1" i="1" dirty="0" err="1" smtClean="0">
                <a:effectLst/>
              </a:rPr>
              <a:t>a</a:t>
            </a:r>
            <a:r>
              <a:rPr lang="en-GB" sz="8000" b="1" dirty="0" smtClean="0">
                <a:effectLst/>
              </a:rPr>
              <a:t>  </a:t>
            </a:r>
            <a:r>
              <a:rPr lang="en-GB" sz="8000" b="1" dirty="0" err="1" smtClean="0">
                <a:effectLst/>
              </a:rPr>
              <a:t>mba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hanakaiky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Mpamonjy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izahay</a:t>
            </a:r>
            <a:r>
              <a:rPr lang="en-GB" sz="8000" b="1" dirty="0" smtClean="0">
                <a:effectLst/>
              </a:rPr>
              <a:t> ;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109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2897"/>
            <a:ext cx="1219199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err="1" smtClean="0">
                <a:effectLst/>
              </a:rPr>
              <a:t>Tsy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tahotray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loza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No </a:t>
            </a:r>
            <a:r>
              <a:rPr lang="en-GB" sz="8000" b="1" dirty="0" err="1" smtClean="0">
                <a:effectLst/>
              </a:rPr>
              <a:t>manaitra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anay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hiova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Fa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ran’ny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Zanakao</a:t>
            </a:r>
            <a:r>
              <a:rPr lang="en-GB" sz="8000" b="1" dirty="0" smtClean="0">
                <a:effectLst/>
              </a:rPr>
              <a:t> :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Zanahary</a:t>
            </a:r>
            <a:r>
              <a:rPr lang="en-GB" sz="8000" b="1" dirty="0" smtClean="0">
                <a:effectLst/>
              </a:rPr>
              <a:t>, Ray </a:t>
            </a:r>
            <a:r>
              <a:rPr lang="en-GB" sz="8000" b="1" dirty="0" err="1" smtClean="0">
                <a:effectLst/>
              </a:rPr>
              <a:t>Malala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Mba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hazòny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izahay</a:t>
            </a:r>
            <a:r>
              <a:rPr lang="en-GB" sz="8000" b="1" dirty="0" smtClean="0">
                <a:effectLst/>
              </a:rPr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87009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Grand écran</PresentationFormat>
  <Paragraphs>32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620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620</dc:title>
  <dc:creator>Solofo</dc:creator>
  <cp:lastModifiedBy>Solofo</cp:lastModifiedBy>
  <cp:revision>1</cp:revision>
  <dcterms:created xsi:type="dcterms:W3CDTF">2014-11-02T18:22:28Z</dcterms:created>
  <dcterms:modified xsi:type="dcterms:W3CDTF">2014-11-02T18:22:40Z</dcterms:modified>
</cp:coreProperties>
</file>