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4313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49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8886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98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6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64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56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1793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8537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29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22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222F0-C83B-4358-B464-A2D985789F71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9D7CF-B23B-41AD-A8D3-15D2371CAD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6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621</a:t>
            </a:r>
            <a:endParaRPr lang="fr-FR" sz="1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043363"/>
            <a:ext cx="9144000" cy="1655762"/>
          </a:xfrm>
        </p:spPr>
        <p:txBody>
          <a:bodyPr>
            <a:normAutofit/>
          </a:bodyPr>
          <a:lstStyle/>
          <a:p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Ry</a:t>
            </a:r>
            <a:r>
              <a:rPr lang="fr-F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Jesoa</a:t>
            </a:r>
            <a:r>
              <a:rPr lang="fr-F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</a:t>
            </a:r>
            <a:r>
              <a:rPr lang="fr-FR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fr-FR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fitia</a:t>
            </a:r>
            <a:endParaRPr lang="fr-FR" sz="4400" b="1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09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0379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Ry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Jeso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be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fitia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!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Tariho</a:t>
            </a:r>
            <a:r>
              <a:rPr lang="en-GB" sz="9600" b="1" dirty="0" smtClean="0">
                <a:solidFill>
                  <a:srgbClr val="000000"/>
                </a:solidFill>
                <a:effectLst/>
              </a:rPr>
              <a:t> </a:t>
            </a:r>
            <a:r>
              <a:rPr lang="en-GB" sz="9600" b="1" dirty="0" err="1" smtClean="0">
                <a:solidFill>
                  <a:srgbClr val="000000"/>
                </a:solidFill>
                <a:effectLst/>
              </a:rPr>
              <a:t>izahay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Mba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haniasia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  </a:t>
            </a:r>
            <a:r>
              <a:rPr lang="en-GB" sz="9600" b="1" dirty="0" err="1" smtClean="0">
                <a:effectLst/>
              </a:rPr>
              <a:t>Fa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hiaraka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Aminao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985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2759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Indrisy</a:t>
            </a:r>
            <a:r>
              <a:rPr lang="en-GB" sz="9600" b="1" dirty="0" smtClean="0">
                <a:effectLst/>
              </a:rPr>
              <a:t> ! </a:t>
            </a:r>
            <a:r>
              <a:rPr lang="en-GB" sz="9600" b="1" dirty="0" err="1" smtClean="0">
                <a:effectLst/>
              </a:rPr>
              <a:t>ela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loatra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No </a:t>
            </a:r>
            <a:r>
              <a:rPr lang="en-GB" sz="9600" b="1" dirty="0" err="1" smtClean="0">
                <a:effectLst/>
              </a:rPr>
              <a:t>nijanonanay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Nanaram-po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nihoatra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 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sitrapon’ny</a:t>
            </a:r>
            <a:r>
              <a:rPr lang="en-GB" sz="9600" b="1" dirty="0" smtClean="0">
                <a:effectLst/>
              </a:rPr>
              <a:t> Ray.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36282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143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 </a:t>
            </a:r>
            <a:r>
              <a:rPr lang="en-GB" sz="8800" b="1" dirty="0" err="1"/>
              <a:t>Ry</a:t>
            </a:r>
            <a:r>
              <a:rPr lang="en-GB" sz="8800" b="1" dirty="0"/>
              <a:t> </a:t>
            </a:r>
            <a:r>
              <a:rPr lang="en-GB" sz="8800" b="1" dirty="0" err="1"/>
              <a:t>Tompo</a:t>
            </a:r>
            <a:r>
              <a:rPr lang="en-GB" sz="8800" b="1" dirty="0"/>
              <a:t> ô ! </a:t>
            </a:r>
            <a:r>
              <a:rPr lang="en-GB" sz="8800" b="1" dirty="0" err="1"/>
              <a:t>miarova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fiainanay</a:t>
            </a:r>
            <a:r>
              <a:rPr lang="en-GB" sz="8800" b="1" dirty="0"/>
              <a:t> </a:t>
            </a:r>
            <a:r>
              <a:rPr lang="en-GB" sz="8800" b="1" dirty="0" err="1"/>
              <a:t>etý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i="1" dirty="0" err="1"/>
              <a:t>I</a:t>
            </a:r>
            <a:r>
              <a:rPr lang="en-GB" sz="8800" b="1" dirty="0" err="1"/>
              <a:t>zay</a:t>
            </a:r>
            <a:r>
              <a:rPr lang="en-GB" sz="8800" b="1" dirty="0"/>
              <a:t> </a:t>
            </a:r>
            <a:r>
              <a:rPr lang="en-GB" sz="8800" b="1" dirty="0" err="1" smtClean="0">
                <a:effectLst/>
              </a:rPr>
              <a:t>fohy</a:t>
            </a:r>
            <a:r>
              <a:rPr lang="en-GB" sz="8800" b="1" dirty="0" smtClean="0">
                <a:effectLst/>
              </a:rPr>
              <a:t>, </a:t>
            </a:r>
            <a:r>
              <a:rPr lang="en-GB" sz="8800" b="1" dirty="0" err="1" smtClean="0">
                <a:effectLst/>
              </a:rPr>
              <a:t>mora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miova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  </a:t>
            </a:r>
            <a:r>
              <a:rPr lang="en-GB" sz="8800" b="1" dirty="0" err="1" smtClean="0">
                <a:effectLst/>
              </a:rPr>
              <a:t>Fa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tsy</a:t>
            </a:r>
            <a:r>
              <a:rPr lang="en-GB" sz="8800" b="1" dirty="0" smtClean="0">
                <a:effectLst/>
              </a:rPr>
              <a:t> toy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arý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4544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143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effectLst/>
              </a:rPr>
              <a:t>‘</a:t>
            </a:r>
            <a:r>
              <a:rPr lang="en-GB" sz="8800" b="1" dirty="0" err="1" smtClean="0">
                <a:effectLst/>
              </a:rPr>
              <a:t>Zay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i="1" dirty="0" err="1" smtClean="0">
                <a:effectLst/>
              </a:rPr>
              <a:t>i</a:t>
            </a:r>
            <a:r>
              <a:rPr lang="en-GB" sz="8800" b="1" dirty="0" err="1" smtClean="0">
                <a:effectLst/>
              </a:rPr>
              <a:t>anteheran</a:t>
            </a:r>
            <a:r>
              <a:rPr lang="en-GB" sz="8800" b="1" i="1" dirty="0" err="1" smtClean="0">
                <a:effectLst/>
              </a:rPr>
              <a:t>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eto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Mandalo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avokoa</a:t>
            </a:r>
            <a:r>
              <a:rPr lang="en-GB" sz="8800" b="1" dirty="0" smtClean="0">
                <a:effectLst/>
              </a:rPr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fo</a:t>
            </a:r>
            <a:r>
              <a:rPr lang="en-GB" sz="8800" b="1" dirty="0" smtClean="0">
                <a:effectLst/>
              </a:rPr>
              <a:t> re no </a:t>
            </a:r>
            <a:r>
              <a:rPr lang="en-GB" sz="8800" b="1" dirty="0" err="1" smtClean="0">
                <a:effectLst/>
              </a:rPr>
              <a:t>mba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ento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>
                <a:effectLst/>
              </a:rPr>
              <a:t>      </a:t>
            </a:r>
            <a:r>
              <a:rPr lang="en-GB" sz="8800" b="1" dirty="0" err="1" smtClean="0">
                <a:effectLst/>
              </a:rPr>
              <a:t>Hikambana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Aminao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85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2836"/>
            <a:ext cx="12192000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smtClean="0"/>
              <a:t>3. </a:t>
            </a:r>
            <a:r>
              <a:rPr lang="en-GB" sz="9600" b="1" dirty="0" err="1"/>
              <a:t>Tariho</a:t>
            </a:r>
            <a:r>
              <a:rPr lang="en-GB" sz="9600" b="1" dirty="0"/>
              <a:t> </a:t>
            </a:r>
            <a:r>
              <a:rPr lang="en-GB" sz="9600" b="1" dirty="0" err="1"/>
              <a:t>hahalala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tianao</a:t>
            </a:r>
            <a:r>
              <a:rPr lang="en-GB" sz="9600" b="1" dirty="0"/>
              <a:t> </a:t>
            </a:r>
            <a:r>
              <a:rPr lang="en-GB" sz="9600" b="1" dirty="0" err="1"/>
              <a:t>hatao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</a:t>
            </a:r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tsy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hisalasala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smtClean="0">
                <a:effectLst/>
              </a:rPr>
              <a:t>      </a:t>
            </a:r>
            <a:r>
              <a:rPr lang="en-GB" sz="9600" b="1" dirty="0" err="1" smtClean="0">
                <a:effectLst/>
              </a:rPr>
              <a:t>Handà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i="1" dirty="0" err="1" smtClean="0">
                <a:effectLst/>
              </a:rPr>
              <a:t>i</a:t>
            </a:r>
            <a:r>
              <a:rPr lang="en-GB" sz="9600" b="1" dirty="0" err="1" smtClean="0">
                <a:effectLst/>
              </a:rPr>
              <a:t>zay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halanao</a:t>
            </a:r>
            <a:r>
              <a:rPr lang="en-GB" sz="9600" b="1" dirty="0" smtClean="0">
                <a:effectLst/>
              </a:rPr>
              <a:t> ;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0195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42836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Mandatsaka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ao</a:t>
            </a:r>
            <a:r>
              <a:rPr lang="en-GB" sz="8800" b="1" dirty="0" smtClean="0">
                <a:effectLst/>
              </a:rPr>
              <a:t> an-</a:t>
            </a:r>
            <a:r>
              <a:rPr lang="en-GB" sz="8800" b="1" dirty="0" err="1" smtClean="0">
                <a:effectLst/>
              </a:rPr>
              <a:t>tsaina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soa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vitanao</a:t>
            </a:r>
            <a:r>
              <a:rPr lang="en-GB" sz="8800" b="1" dirty="0" smtClean="0">
                <a:effectLst/>
              </a:rPr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Ka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dia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hikely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aina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>
                <a:effectLst/>
              </a:rPr>
              <a:t>Hanao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 smtClean="0">
                <a:effectLst/>
              </a:rPr>
              <a:t>ny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/>
              <a:t>sitrakao</a:t>
            </a:r>
            <a:r>
              <a:rPr lang="en-GB" sz="8800" b="1" dirty="0" smtClean="0">
                <a:effectLst/>
              </a:rPr>
              <a:t>.</a:t>
            </a:r>
            <a:endParaRPr lang="fr-FR" sz="8800" b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061996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116</Words>
  <Application>Microsoft Office PowerPoint</Application>
  <PresentationFormat>Grand écran</PresentationFormat>
  <Paragraphs>26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621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621</dc:title>
  <dc:creator>Solofo</dc:creator>
  <cp:lastModifiedBy>Solofo</cp:lastModifiedBy>
  <cp:revision>1</cp:revision>
  <dcterms:created xsi:type="dcterms:W3CDTF">2014-11-03T18:17:40Z</dcterms:created>
  <dcterms:modified xsi:type="dcterms:W3CDTF">2014-11-03T18:22:07Z</dcterms:modified>
</cp:coreProperties>
</file>