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23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89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28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81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39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28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73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66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30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12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4C6D-35C8-463B-9301-1BADC0A79144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B8B6-28F4-47D0-BEB1-1ED3F2AB17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23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622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Mba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tantano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Raiko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ô !</a:t>
            </a:r>
            <a:endParaRPr lang="fr-FR" sz="4800" b="1" i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fr-FR" sz="4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0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5714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Mba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tantano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Raiko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ô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fanahin-janakao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Aoka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re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sandrinao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No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hiaro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ahy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izao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3451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/>
              <a:t> </a:t>
            </a:r>
            <a:r>
              <a:rPr lang="en-GB" sz="8800" b="1" dirty="0" err="1"/>
              <a:t>Indro</a:t>
            </a:r>
            <a:r>
              <a:rPr lang="en-GB" sz="8800" b="1" dirty="0"/>
              <a:t> ! </a:t>
            </a:r>
            <a:r>
              <a:rPr lang="en-GB" sz="8800" b="1" dirty="0" err="1"/>
              <a:t>raiso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Tano</a:t>
            </a:r>
            <a:r>
              <a:rPr lang="en-GB" sz="8800" b="1" dirty="0"/>
              <a:t> </a:t>
            </a:r>
            <a:r>
              <a:rPr lang="en-GB" sz="8800" b="1" dirty="0" err="1"/>
              <a:t>aho</a:t>
            </a:r>
            <a:r>
              <a:rPr lang="en-GB" sz="8800" b="1" dirty="0"/>
              <a:t>, </a:t>
            </a:r>
            <a:r>
              <a:rPr lang="en-GB" sz="8800" b="1" dirty="0" err="1"/>
              <a:t>Tompo</a:t>
            </a:r>
            <a:r>
              <a:rPr lang="en-GB" sz="8800" b="1" dirty="0"/>
              <a:t> ô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Mba</a:t>
            </a:r>
            <a:r>
              <a:rPr lang="en-GB" sz="8800" b="1" dirty="0" smtClean="0"/>
              <a:t> </a:t>
            </a:r>
            <a:r>
              <a:rPr lang="en-GB" sz="8800" b="1" dirty="0" err="1"/>
              <a:t>hanao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sitrakao</a:t>
            </a:r>
            <a:r>
              <a:rPr lang="en-GB" sz="8800" b="1" dirty="0"/>
              <a:t> </a:t>
            </a:r>
            <a:endParaRPr lang="en-GB" sz="8800" b="1" dirty="0" smtClean="0"/>
          </a:p>
          <a:p>
            <a:pPr algn="ctr"/>
            <a:r>
              <a:rPr lang="en-GB" sz="8800" b="1" dirty="0" err="1" smtClean="0"/>
              <a:t>Sy</a:t>
            </a:r>
            <a:r>
              <a:rPr lang="en-GB" sz="8800" b="1" dirty="0" smtClean="0"/>
              <a:t> </a:t>
            </a:r>
            <a:r>
              <a:rPr lang="en-GB" sz="8800" b="1" dirty="0" err="1"/>
              <a:t>hitoetra</a:t>
            </a:r>
            <a:r>
              <a:rPr lang="en-GB" sz="8800" b="1" dirty="0"/>
              <a:t> </a:t>
            </a:r>
            <a:r>
              <a:rPr lang="en-GB" sz="8800" b="1" dirty="0" err="1"/>
              <a:t>ao</a:t>
            </a:r>
            <a:r>
              <a:rPr lang="en-GB" sz="8800" b="1" dirty="0"/>
              <a:t> </a:t>
            </a:r>
            <a:r>
              <a:rPr lang="en-GB" sz="8800" b="1" dirty="0" err="1"/>
              <a:t>Aminao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479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9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2. </a:t>
            </a:r>
            <a:r>
              <a:rPr lang="en-GB" sz="9600" b="1" dirty="0"/>
              <a:t>Ray </a:t>
            </a:r>
            <a:r>
              <a:rPr lang="en-GB" sz="9600" b="1" dirty="0" err="1"/>
              <a:t>malala</a:t>
            </a:r>
            <a:r>
              <a:rPr lang="en-GB" sz="9600" b="1" dirty="0"/>
              <a:t> </a:t>
            </a:r>
            <a:r>
              <a:rPr lang="en-GB" sz="9600" b="1" dirty="0" err="1"/>
              <a:t>Hianao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Sady</a:t>
            </a:r>
            <a:r>
              <a:rPr lang="en-GB" sz="9600" b="1" dirty="0" smtClean="0"/>
              <a:t> </a:t>
            </a:r>
            <a:r>
              <a:rPr lang="en-GB" sz="9600" b="1" dirty="0" err="1"/>
              <a:t>tia</a:t>
            </a:r>
            <a:r>
              <a:rPr lang="en-GB" sz="9600" b="1" dirty="0"/>
              <a:t>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zanakao</a:t>
            </a:r>
            <a:r>
              <a:rPr lang="en-GB" sz="9600" b="1" dirty="0"/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Aoka</a:t>
            </a:r>
            <a:r>
              <a:rPr lang="en-GB" sz="9600" b="1" dirty="0" smtClean="0"/>
              <a:t>  </a:t>
            </a:r>
            <a:r>
              <a:rPr lang="en-GB" sz="9600" b="1" dirty="0"/>
              <a:t>re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tavanao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Hanazava</a:t>
            </a:r>
            <a:r>
              <a:rPr lang="en-GB" sz="9600" b="1" dirty="0" smtClean="0"/>
              <a:t> </a:t>
            </a:r>
            <a:r>
              <a:rPr lang="en-GB" sz="9600" b="1" dirty="0" err="1"/>
              <a:t>ahy</a:t>
            </a:r>
            <a:r>
              <a:rPr lang="en-GB" sz="9600" b="1" dirty="0"/>
              <a:t> </a:t>
            </a:r>
            <a:r>
              <a:rPr lang="en-GB" sz="9600" b="1" dirty="0" err="1"/>
              <a:t>izao</a:t>
            </a:r>
            <a:r>
              <a:rPr lang="en-GB" sz="9600" b="1" dirty="0"/>
              <a:t> !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997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/>
              <a:t> </a:t>
            </a:r>
            <a:r>
              <a:rPr lang="en-GB" sz="8800" b="1" dirty="0" err="1"/>
              <a:t>Indro</a:t>
            </a:r>
            <a:r>
              <a:rPr lang="en-GB" sz="8800" b="1" dirty="0"/>
              <a:t> ! </a:t>
            </a:r>
            <a:r>
              <a:rPr lang="en-GB" sz="8800" b="1" dirty="0" err="1"/>
              <a:t>raiso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Tano</a:t>
            </a:r>
            <a:r>
              <a:rPr lang="en-GB" sz="8800" b="1" dirty="0"/>
              <a:t> </a:t>
            </a:r>
            <a:r>
              <a:rPr lang="en-GB" sz="8800" b="1" dirty="0" err="1"/>
              <a:t>aho</a:t>
            </a:r>
            <a:r>
              <a:rPr lang="en-GB" sz="8800" b="1" dirty="0"/>
              <a:t>, </a:t>
            </a:r>
            <a:r>
              <a:rPr lang="en-GB" sz="8800" b="1" dirty="0" err="1"/>
              <a:t>Tompo</a:t>
            </a:r>
            <a:r>
              <a:rPr lang="en-GB" sz="8800" b="1" dirty="0"/>
              <a:t> ô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Mba</a:t>
            </a:r>
            <a:r>
              <a:rPr lang="en-GB" sz="8800" b="1" dirty="0" smtClean="0"/>
              <a:t> </a:t>
            </a:r>
            <a:r>
              <a:rPr lang="en-GB" sz="8800" b="1" dirty="0" err="1"/>
              <a:t>hanao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sitrakao</a:t>
            </a:r>
            <a:r>
              <a:rPr lang="en-GB" sz="8800" b="1" dirty="0"/>
              <a:t> </a:t>
            </a:r>
            <a:endParaRPr lang="en-GB" sz="8800" b="1" dirty="0" smtClean="0"/>
          </a:p>
          <a:p>
            <a:pPr algn="ctr"/>
            <a:r>
              <a:rPr lang="en-GB" sz="8800" b="1" dirty="0" err="1" smtClean="0"/>
              <a:t>Sy</a:t>
            </a:r>
            <a:r>
              <a:rPr lang="en-GB" sz="8800" b="1" dirty="0" smtClean="0"/>
              <a:t> </a:t>
            </a:r>
            <a:r>
              <a:rPr lang="en-GB" sz="8800" b="1" dirty="0" err="1"/>
              <a:t>hitoetra</a:t>
            </a:r>
            <a:r>
              <a:rPr lang="en-GB" sz="8800" b="1" dirty="0"/>
              <a:t> </a:t>
            </a:r>
            <a:r>
              <a:rPr lang="en-GB" sz="8800" b="1" dirty="0" err="1"/>
              <a:t>ao</a:t>
            </a:r>
            <a:r>
              <a:rPr lang="en-GB" sz="8800" b="1" dirty="0"/>
              <a:t> </a:t>
            </a:r>
            <a:r>
              <a:rPr lang="en-GB" sz="8800" b="1" dirty="0" err="1"/>
              <a:t>Aminao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072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3. </a:t>
            </a:r>
            <a:r>
              <a:rPr lang="en-GB" sz="8800" b="1" dirty="0"/>
              <a:t>Na </a:t>
            </a:r>
            <a:r>
              <a:rPr lang="en-GB" sz="8800" b="1" dirty="0" err="1"/>
              <a:t>dia</a:t>
            </a:r>
            <a:r>
              <a:rPr lang="en-GB" sz="8800" b="1" dirty="0"/>
              <a:t> </a:t>
            </a:r>
            <a:r>
              <a:rPr lang="en-GB" sz="8800" b="1" dirty="0" err="1"/>
              <a:t>maizina</a:t>
            </a:r>
            <a:r>
              <a:rPr lang="en-GB" sz="8800" b="1" dirty="0"/>
              <a:t> </a:t>
            </a:r>
            <a:r>
              <a:rPr lang="en-GB" sz="8800" b="1" dirty="0" err="1"/>
              <a:t>aza</a:t>
            </a:r>
            <a:r>
              <a:rPr lang="en-GB" sz="8800" b="1" dirty="0"/>
              <a:t> </a:t>
            </a:r>
            <a:r>
              <a:rPr lang="en-GB" sz="8800" b="1" dirty="0" err="1"/>
              <a:t>atý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Dia</a:t>
            </a:r>
            <a:r>
              <a:rPr lang="en-GB" sz="8800" b="1" dirty="0" smtClean="0"/>
              <a:t> </a:t>
            </a:r>
            <a:r>
              <a:rPr lang="en-GB" sz="8800" b="1" dirty="0" err="1"/>
              <a:t>matoky</a:t>
            </a:r>
            <a:r>
              <a:rPr lang="en-GB" sz="8800" b="1" dirty="0"/>
              <a:t> </a:t>
            </a:r>
            <a:r>
              <a:rPr lang="en-GB" sz="8800" b="1" dirty="0" err="1"/>
              <a:t>ano</a:t>
            </a:r>
            <a:r>
              <a:rPr lang="en-GB" sz="8800" b="1" dirty="0"/>
              <a:t> </a:t>
            </a:r>
            <a:r>
              <a:rPr lang="en-GB" sz="8800" b="1" dirty="0" err="1"/>
              <a:t>izao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Fa</a:t>
            </a:r>
            <a:r>
              <a:rPr lang="en-GB" sz="8800" b="1" dirty="0" smtClean="0"/>
              <a:t> </a:t>
            </a:r>
            <a:r>
              <a:rPr lang="en-GB" sz="8800" b="1" dirty="0" err="1"/>
              <a:t>Hianao</a:t>
            </a:r>
            <a:r>
              <a:rPr lang="en-GB" sz="8800" b="1" dirty="0"/>
              <a:t> </a:t>
            </a:r>
            <a:r>
              <a:rPr lang="en-GB" sz="8800" b="1" dirty="0" err="1"/>
              <a:t>dia</a:t>
            </a:r>
            <a:r>
              <a:rPr lang="en-GB" sz="8800" b="1" dirty="0"/>
              <a:t> </a:t>
            </a:r>
            <a:r>
              <a:rPr lang="en-GB" sz="8800" b="1" dirty="0" err="1"/>
              <a:t>mandao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Izay</a:t>
            </a:r>
            <a:r>
              <a:rPr lang="en-GB" sz="8800" b="1" dirty="0" smtClean="0"/>
              <a:t> </a:t>
            </a:r>
            <a:r>
              <a:rPr lang="en-GB" sz="8800" b="1" dirty="0" err="1"/>
              <a:t>miaraka</a:t>
            </a:r>
            <a:r>
              <a:rPr lang="en-GB" sz="8800" b="1" dirty="0"/>
              <a:t> </a:t>
            </a:r>
            <a:r>
              <a:rPr lang="en-GB" sz="8800" b="1" dirty="0" err="1"/>
              <a:t>Aminao</a:t>
            </a:r>
            <a:r>
              <a:rPr lang="en-GB" sz="8800" b="1" dirty="0"/>
              <a:t> 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111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/>
              <a:t> </a:t>
            </a:r>
            <a:r>
              <a:rPr lang="en-GB" sz="8800" b="1" dirty="0" err="1"/>
              <a:t>Indro</a:t>
            </a:r>
            <a:r>
              <a:rPr lang="en-GB" sz="8800" b="1" dirty="0"/>
              <a:t> ! </a:t>
            </a:r>
            <a:r>
              <a:rPr lang="en-GB" sz="8800" b="1" dirty="0" err="1"/>
              <a:t>raiso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Tano</a:t>
            </a:r>
            <a:r>
              <a:rPr lang="en-GB" sz="8800" b="1" dirty="0"/>
              <a:t> </a:t>
            </a:r>
            <a:r>
              <a:rPr lang="en-GB" sz="8800" b="1" dirty="0" err="1"/>
              <a:t>aho</a:t>
            </a:r>
            <a:r>
              <a:rPr lang="en-GB" sz="8800" b="1" dirty="0"/>
              <a:t>, </a:t>
            </a:r>
            <a:r>
              <a:rPr lang="en-GB" sz="8800" b="1" dirty="0" err="1"/>
              <a:t>Tompo</a:t>
            </a:r>
            <a:r>
              <a:rPr lang="en-GB" sz="8800" b="1" dirty="0"/>
              <a:t> ô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Mba</a:t>
            </a:r>
            <a:r>
              <a:rPr lang="en-GB" sz="8800" b="1" dirty="0" smtClean="0"/>
              <a:t> </a:t>
            </a:r>
            <a:r>
              <a:rPr lang="en-GB" sz="8800" b="1" dirty="0" err="1"/>
              <a:t>hanao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sitrakao</a:t>
            </a:r>
            <a:r>
              <a:rPr lang="en-GB" sz="8800" b="1" dirty="0"/>
              <a:t> </a:t>
            </a:r>
            <a:endParaRPr lang="en-GB" sz="8800" b="1" dirty="0" smtClean="0"/>
          </a:p>
          <a:p>
            <a:pPr algn="ctr"/>
            <a:r>
              <a:rPr lang="en-GB" sz="8800" b="1" dirty="0" err="1" smtClean="0"/>
              <a:t>Sy</a:t>
            </a:r>
            <a:r>
              <a:rPr lang="en-GB" sz="8800" b="1" dirty="0" smtClean="0"/>
              <a:t> </a:t>
            </a:r>
            <a:r>
              <a:rPr lang="en-GB" sz="8800" b="1" dirty="0" err="1"/>
              <a:t>hitoetra</a:t>
            </a:r>
            <a:r>
              <a:rPr lang="en-GB" sz="8800" b="1" dirty="0"/>
              <a:t> </a:t>
            </a:r>
            <a:r>
              <a:rPr lang="en-GB" sz="8800" b="1" dirty="0" err="1"/>
              <a:t>ao</a:t>
            </a:r>
            <a:r>
              <a:rPr lang="en-GB" sz="8800" b="1" dirty="0"/>
              <a:t> </a:t>
            </a:r>
            <a:r>
              <a:rPr lang="en-GB" sz="8800" b="1" dirty="0" err="1"/>
              <a:t>Aminao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90895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622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622</dc:title>
  <dc:creator>Solofo</dc:creator>
  <cp:lastModifiedBy>Solofo</cp:lastModifiedBy>
  <cp:revision>1</cp:revision>
  <dcterms:created xsi:type="dcterms:W3CDTF">2014-11-03T18:25:46Z</dcterms:created>
  <dcterms:modified xsi:type="dcterms:W3CDTF">2014-11-03T18:26:00Z</dcterms:modified>
</cp:coreProperties>
</file>