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B945-768C-46C8-8D39-67FA13D5AE9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3435-C5E5-4735-A253-369A0C0C1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92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B945-768C-46C8-8D39-67FA13D5AE9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3435-C5E5-4735-A253-369A0C0C1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74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B945-768C-46C8-8D39-67FA13D5AE9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3435-C5E5-4735-A253-369A0C0C1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74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B945-768C-46C8-8D39-67FA13D5AE9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3435-C5E5-4735-A253-369A0C0C1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02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B945-768C-46C8-8D39-67FA13D5AE9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3435-C5E5-4735-A253-369A0C0C1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4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B945-768C-46C8-8D39-67FA13D5AE9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3435-C5E5-4735-A253-369A0C0C1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59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B945-768C-46C8-8D39-67FA13D5AE9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3435-C5E5-4735-A253-369A0C0C1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48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B945-768C-46C8-8D39-67FA13D5AE9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3435-C5E5-4735-A253-369A0C0C1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70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B945-768C-46C8-8D39-67FA13D5AE9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3435-C5E5-4735-A253-369A0C0C1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67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B945-768C-46C8-8D39-67FA13D5AE9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3435-C5E5-4735-A253-369A0C0C1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2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B945-768C-46C8-8D39-67FA13D5AE9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3435-C5E5-4735-A253-369A0C0C1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39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B945-768C-46C8-8D39-67FA13D5AE9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3435-C5E5-4735-A253-369A0C0C1E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8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623</a:t>
            </a:r>
            <a:endParaRPr lang="fr-FR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5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Mba</a:t>
            </a:r>
            <a:r>
              <a:rPr lang="fr-FR" sz="5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5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omeo</a:t>
            </a:r>
            <a:r>
              <a:rPr lang="fr-FR" sz="5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5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ahy</a:t>
            </a:r>
            <a:endParaRPr lang="fr-FR" sz="5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1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2864" y="-85718"/>
            <a:ext cx="12192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5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115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11500" b="1" dirty="0" err="1" smtClean="0">
                <a:solidFill>
                  <a:srgbClr val="000000"/>
                </a:solidFill>
                <a:effectLst/>
              </a:rPr>
              <a:t>Mba</a:t>
            </a:r>
            <a:r>
              <a:rPr lang="en-GB" sz="115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11500" b="1" dirty="0" err="1" smtClean="0">
                <a:solidFill>
                  <a:srgbClr val="000000"/>
                </a:solidFill>
                <a:effectLst/>
              </a:rPr>
              <a:t>omeo</a:t>
            </a:r>
            <a:r>
              <a:rPr lang="en-GB" sz="115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11500" b="1" dirty="0" err="1" smtClean="0">
                <a:solidFill>
                  <a:srgbClr val="000000"/>
                </a:solidFill>
                <a:effectLst/>
              </a:rPr>
              <a:t>ahy</a:t>
            </a:r>
            <a:endParaRPr lang="fr-FR" sz="11500" b="1" dirty="0" smtClean="0">
              <a:effectLst/>
            </a:endParaRPr>
          </a:p>
          <a:p>
            <a:pPr algn="ctr"/>
            <a:r>
              <a:rPr lang="en-GB" sz="115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11500" b="1" dirty="0" err="1" smtClean="0">
                <a:solidFill>
                  <a:srgbClr val="000000"/>
                </a:solidFill>
                <a:effectLst/>
              </a:rPr>
              <a:t>Fo</a:t>
            </a:r>
            <a:r>
              <a:rPr lang="en-GB" sz="115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11500" b="1" dirty="0" err="1" smtClean="0">
                <a:solidFill>
                  <a:srgbClr val="000000"/>
                </a:solidFill>
                <a:effectLst/>
              </a:rPr>
              <a:t>madio</a:t>
            </a:r>
            <a:r>
              <a:rPr lang="en-GB" sz="115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11500" b="1" dirty="0" err="1" smtClean="0">
                <a:solidFill>
                  <a:srgbClr val="000000"/>
                </a:solidFill>
                <a:effectLst/>
              </a:rPr>
              <a:t>kokoa</a:t>
            </a:r>
            <a:endParaRPr lang="fr-FR" sz="11500" b="1" dirty="0" smtClean="0">
              <a:effectLst/>
            </a:endParaRPr>
          </a:p>
          <a:p>
            <a:pPr algn="ctr"/>
            <a:r>
              <a:rPr lang="en-GB" sz="11500" b="1" dirty="0" err="1" smtClean="0">
                <a:solidFill>
                  <a:srgbClr val="000000"/>
                </a:solidFill>
                <a:effectLst/>
              </a:rPr>
              <a:t>Afaka</a:t>
            </a:r>
            <a:r>
              <a:rPr lang="en-GB" sz="115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11500" b="1" dirty="0" err="1" smtClean="0">
                <a:solidFill>
                  <a:srgbClr val="000000"/>
                </a:solidFill>
                <a:effectLst/>
              </a:rPr>
              <a:t>ahiahy</a:t>
            </a:r>
            <a:endParaRPr lang="fr-FR" sz="11500" b="1" dirty="0" smtClean="0">
              <a:effectLst/>
            </a:endParaRPr>
          </a:p>
          <a:p>
            <a:pPr algn="ctr"/>
            <a:r>
              <a:rPr lang="en-GB" sz="11500" b="1" dirty="0" err="1" smtClean="0">
                <a:solidFill>
                  <a:srgbClr val="000000"/>
                </a:solidFill>
                <a:effectLst/>
              </a:rPr>
              <a:t>Ho</a:t>
            </a:r>
            <a:r>
              <a:rPr lang="en-GB" sz="115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11500" b="1" dirty="0" err="1" smtClean="0">
                <a:solidFill>
                  <a:srgbClr val="000000"/>
                </a:solidFill>
                <a:effectLst/>
              </a:rPr>
              <a:t>Anao</a:t>
            </a:r>
            <a:r>
              <a:rPr lang="en-GB" sz="115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11500" b="1" dirty="0" err="1" smtClean="0">
                <a:solidFill>
                  <a:srgbClr val="000000"/>
                </a:solidFill>
                <a:effectLst/>
              </a:rPr>
              <a:t>tokoa</a:t>
            </a:r>
            <a:endParaRPr lang="fr-FR" sz="11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65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42889" y="52864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/>
              <a:t> </a:t>
            </a:r>
            <a:r>
              <a:rPr lang="en-GB" sz="9600" b="1" i="1" dirty="0" err="1"/>
              <a:t>I</a:t>
            </a:r>
            <a:r>
              <a:rPr lang="en-GB" sz="9600" b="1" dirty="0" err="1"/>
              <a:t>zaho</a:t>
            </a:r>
            <a:r>
              <a:rPr lang="en-GB" sz="9600" b="1" dirty="0"/>
              <a:t> </a:t>
            </a:r>
            <a:r>
              <a:rPr lang="en-GB" sz="9600" b="1" dirty="0" err="1"/>
              <a:t>dia</a:t>
            </a:r>
            <a:r>
              <a:rPr lang="en-GB" sz="9600" b="1" dirty="0"/>
              <a:t> </a:t>
            </a:r>
            <a:r>
              <a:rPr lang="en-GB" sz="9600" b="1" dirty="0" err="1"/>
              <a:t>malaina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O ! </a:t>
            </a:r>
            <a:r>
              <a:rPr lang="en-GB" sz="9600" b="1" dirty="0" err="1"/>
              <a:t>Mba</a:t>
            </a:r>
            <a:r>
              <a:rPr lang="en-GB" sz="9600" b="1" dirty="0"/>
              <a:t> </a:t>
            </a:r>
            <a:r>
              <a:rPr lang="en-GB" sz="9600" b="1" dirty="0" err="1"/>
              <a:t>hafanao</a:t>
            </a:r>
            <a:r>
              <a:rPr lang="en-GB" sz="9600" b="1" dirty="0"/>
              <a:t> re,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Mba</a:t>
            </a:r>
            <a:r>
              <a:rPr lang="en-GB" sz="9600" b="1" dirty="0"/>
              <a:t> </a:t>
            </a:r>
            <a:r>
              <a:rPr lang="en-GB" sz="9600" b="1" dirty="0" err="1"/>
              <a:t>hikely</a:t>
            </a:r>
            <a:r>
              <a:rPr lang="en-GB" sz="9600" b="1" dirty="0"/>
              <a:t> </a:t>
            </a:r>
            <a:r>
              <a:rPr lang="en-GB" sz="9600" b="1" dirty="0" err="1"/>
              <a:t>aina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Hahefako</a:t>
            </a:r>
            <a:r>
              <a:rPr lang="en-GB" sz="9600" b="1" dirty="0"/>
              <a:t> be.</a:t>
            </a:r>
            <a:endParaRPr lang="fr-FR" sz="11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499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42889" y="52864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2. </a:t>
            </a:r>
            <a:r>
              <a:rPr lang="en-GB" sz="9600" b="1" dirty="0" err="1"/>
              <a:t>Mbola</a:t>
            </a:r>
            <a:r>
              <a:rPr lang="en-GB" sz="9600" b="1" dirty="0"/>
              <a:t> </a:t>
            </a:r>
            <a:r>
              <a:rPr lang="en-GB" sz="9600" b="1" dirty="0" err="1"/>
              <a:t>manangoly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fakampanahy</a:t>
            </a:r>
            <a:r>
              <a:rPr lang="en-GB" sz="9600" b="1" dirty="0"/>
              <a:t> ;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Ao</a:t>
            </a:r>
            <a:r>
              <a:rPr lang="en-GB" sz="9600" b="1" dirty="0"/>
              <a:t> </a:t>
            </a:r>
            <a:r>
              <a:rPr lang="en-GB" sz="9600" b="1" dirty="0" err="1"/>
              <a:t>koa</a:t>
            </a:r>
            <a:r>
              <a:rPr lang="en-GB" sz="9600" b="1" dirty="0"/>
              <a:t>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devoly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Ta-</a:t>
            </a:r>
            <a:r>
              <a:rPr lang="en-GB" sz="9600" b="1" dirty="0" err="1"/>
              <a:t>hamotrak</a:t>
            </a:r>
            <a:r>
              <a:rPr lang="en-GB" sz="9600" b="1" i="1" dirty="0" err="1"/>
              <a:t>a</a:t>
            </a:r>
            <a:r>
              <a:rPr lang="en-GB" sz="9600" b="1" dirty="0"/>
              <a:t> </a:t>
            </a:r>
            <a:r>
              <a:rPr lang="en-GB" sz="9600" b="1" dirty="0" err="1"/>
              <a:t>ahy</a:t>
            </a:r>
            <a:r>
              <a:rPr lang="en-GB" sz="9600" b="1" dirty="0"/>
              <a:t> ;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281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42889" y="528645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/>
              <a:t>Tompo</a:t>
            </a:r>
            <a:r>
              <a:rPr lang="en-GB" sz="8800" b="1" dirty="0"/>
              <a:t> ô ! </a:t>
            </a:r>
            <a:r>
              <a:rPr lang="en-GB" sz="8800" b="1" dirty="0" err="1"/>
              <a:t>ampio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mpanomponao</a:t>
            </a:r>
            <a:r>
              <a:rPr lang="en-GB" sz="8800" b="1" dirty="0"/>
              <a:t> </a:t>
            </a:r>
            <a:r>
              <a:rPr lang="en-GB" sz="8800" b="1" dirty="0" err="1"/>
              <a:t>izao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Ary</a:t>
            </a:r>
            <a:r>
              <a:rPr lang="en-GB" sz="8800" b="1" dirty="0"/>
              <a:t> </a:t>
            </a:r>
            <a:r>
              <a:rPr lang="en-GB" sz="8800" b="1" dirty="0" err="1"/>
              <a:t>mba</a:t>
            </a:r>
            <a:r>
              <a:rPr lang="en-GB" sz="8800" b="1" dirty="0"/>
              <a:t> </a:t>
            </a:r>
            <a:r>
              <a:rPr lang="en-GB" sz="8800" b="1" dirty="0" err="1"/>
              <a:t>tafio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Herim-po</a:t>
            </a:r>
            <a:r>
              <a:rPr lang="en-GB" sz="8800" b="1" dirty="0"/>
              <a:t> </a:t>
            </a:r>
            <a:r>
              <a:rPr lang="en-GB" sz="8800" b="1" dirty="0" err="1"/>
              <a:t>vaovao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288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42889" y="52864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3. </a:t>
            </a:r>
            <a:r>
              <a:rPr lang="en-GB" sz="9600" b="1" dirty="0" err="1"/>
              <a:t>Atolory</a:t>
            </a:r>
            <a:r>
              <a:rPr lang="en-GB" sz="9600" b="1" dirty="0"/>
              <a:t> </a:t>
            </a:r>
            <a:r>
              <a:rPr lang="en-GB" sz="9600" b="1" dirty="0" err="1"/>
              <a:t>ahy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Zotom-po</a:t>
            </a:r>
            <a:r>
              <a:rPr lang="en-GB" sz="9600" b="1" dirty="0"/>
              <a:t> </a:t>
            </a:r>
            <a:r>
              <a:rPr lang="en-GB" sz="9600" b="1" dirty="0" err="1"/>
              <a:t>sy</a:t>
            </a:r>
            <a:r>
              <a:rPr lang="en-GB" sz="9600" b="1" dirty="0"/>
              <a:t> </a:t>
            </a:r>
            <a:r>
              <a:rPr lang="en-GB" sz="9600" b="1" dirty="0" err="1"/>
              <a:t>hery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Fahendrem-panahy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Fo</a:t>
            </a:r>
            <a:r>
              <a:rPr lang="en-GB" sz="9600" b="1" dirty="0"/>
              <a:t> </a:t>
            </a:r>
            <a:r>
              <a:rPr lang="en-GB" sz="9600" b="1" dirty="0" err="1"/>
              <a:t>mahay</a:t>
            </a:r>
            <a:r>
              <a:rPr lang="en-GB" sz="9600" b="1" dirty="0"/>
              <a:t> </a:t>
            </a:r>
            <a:r>
              <a:rPr lang="en-GB" sz="9600" b="1" dirty="0" err="1"/>
              <a:t>mietry</a:t>
            </a:r>
            <a:r>
              <a:rPr lang="en-GB" sz="9600" b="1" dirty="0"/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508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42889" y="-314317"/>
            <a:ext cx="12192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500" b="1" dirty="0" smtClean="0"/>
              <a:t> </a:t>
            </a:r>
            <a:r>
              <a:rPr lang="en-GB" sz="11500" b="1" dirty="0" err="1" smtClean="0"/>
              <a:t>Ampianaro</a:t>
            </a:r>
            <a:r>
              <a:rPr lang="en-GB" sz="11500" b="1" dirty="0" smtClean="0"/>
              <a:t> </a:t>
            </a:r>
            <a:r>
              <a:rPr lang="en-GB" sz="11500" b="1" dirty="0" err="1" smtClean="0"/>
              <a:t>aho</a:t>
            </a:r>
            <a:endParaRPr lang="fr-FR" sz="11500" b="1" dirty="0" smtClean="0">
              <a:effectLst/>
            </a:endParaRPr>
          </a:p>
          <a:p>
            <a:pPr algn="ctr"/>
            <a:r>
              <a:rPr lang="en-GB" sz="11500" b="1" dirty="0" smtClean="0"/>
              <a:t>   </a:t>
            </a:r>
            <a:r>
              <a:rPr lang="en-GB" sz="11500" b="1" dirty="0" err="1" smtClean="0"/>
              <a:t>Mba</a:t>
            </a:r>
            <a:r>
              <a:rPr lang="en-GB" sz="11500" b="1" dirty="0" smtClean="0"/>
              <a:t> </a:t>
            </a:r>
            <a:r>
              <a:rPr lang="en-GB" sz="11500" b="1" dirty="0" err="1" smtClean="0"/>
              <a:t>hanolo-tena</a:t>
            </a:r>
            <a:r>
              <a:rPr lang="en-GB" sz="11500" b="1" dirty="0" smtClean="0"/>
              <a:t>,</a:t>
            </a:r>
            <a:endParaRPr lang="fr-FR" sz="11500" b="1" dirty="0" smtClean="0">
              <a:effectLst/>
            </a:endParaRPr>
          </a:p>
          <a:p>
            <a:pPr algn="ctr"/>
            <a:r>
              <a:rPr lang="en-GB" sz="11500" b="1" dirty="0" smtClean="0"/>
              <a:t>   </a:t>
            </a:r>
            <a:r>
              <a:rPr lang="en-GB" sz="11500" b="1" dirty="0" err="1" smtClean="0"/>
              <a:t>Ka</a:t>
            </a:r>
            <a:r>
              <a:rPr lang="en-GB" sz="11500" b="1" dirty="0" smtClean="0"/>
              <a:t> </a:t>
            </a:r>
            <a:r>
              <a:rPr lang="en-GB" sz="11500" b="1" dirty="0" err="1" smtClean="0"/>
              <a:t>mba</a:t>
            </a:r>
            <a:r>
              <a:rPr lang="en-GB" sz="11500" b="1" dirty="0" smtClean="0"/>
              <a:t> </a:t>
            </a:r>
            <a:r>
              <a:rPr lang="en-GB" sz="11500" b="1" dirty="0" err="1" smtClean="0"/>
              <a:t>hatanjaho</a:t>
            </a:r>
            <a:endParaRPr lang="fr-FR" sz="11500" b="1" dirty="0" smtClean="0">
              <a:effectLst/>
            </a:endParaRPr>
          </a:p>
          <a:p>
            <a:pPr algn="ctr"/>
            <a:r>
              <a:rPr lang="en-GB" sz="11500" b="1" dirty="0" smtClean="0"/>
              <a:t>   </a:t>
            </a:r>
            <a:r>
              <a:rPr lang="en-GB" sz="11500" b="1" dirty="0" err="1" smtClean="0"/>
              <a:t>Ny</a:t>
            </a:r>
            <a:r>
              <a:rPr lang="en-GB" sz="11500" b="1" dirty="0" smtClean="0"/>
              <a:t> </a:t>
            </a:r>
            <a:r>
              <a:rPr lang="en-GB" sz="11500" b="1" dirty="0" err="1" smtClean="0"/>
              <a:t>finoako</a:t>
            </a:r>
            <a:r>
              <a:rPr lang="en-GB" sz="11500" b="1" dirty="0" smtClean="0"/>
              <a:t>.</a:t>
            </a:r>
            <a:endParaRPr lang="fr-FR" sz="11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287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42902" y="728671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4. </a:t>
            </a:r>
            <a:r>
              <a:rPr lang="en-GB" sz="9600" b="1" dirty="0" err="1"/>
              <a:t>Dia</a:t>
            </a:r>
            <a:r>
              <a:rPr lang="en-GB" sz="9600" b="1" dirty="0"/>
              <a:t> </a:t>
            </a:r>
            <a:r>
              <a:rPr lang="en-GB" sz="9600" b="1" dirty="0" err="1"/>
              <a:t>hamasino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saiko</a:t>
            </a:r>
            <a:r>
              <a:rPr lang="en-GB" sz="9600" b="1" dirty="0"/>
              <a:t>, </a:t>
            </a:r>
            <a:r>
              <a:rPr lang="en-GB" sz="9600" b="1" dirty="0" err="1"/>
              <a:t>ry</a:t>
            </a:r>
            <a:r>
              <a:rPr lang="en-GB" sz="9600" b="1" dirty="0"/>
              <a:t> </a:t>
            </a:r>
            <a:r>
              <a:rPr lang="en-GB" sz="9600" b="1" dirty="0" err="1"/>
              <a:t>Tompo</a:t>
            </a:r>
            <a:r>
              <a:rPr lang="en-GB" sz="9600" b="1" dirty="0"/>
              <a:t> !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Ka</a:t>
            </a:r>
            <a:r>
              <a:rPr lang="en-GB" sz="9600" b="1" dirty="0"/>
              <a:t> </a:t>
            </a:r>
            <a:r>
              <a:rPr lang="en-GB" sz="9600" b="1" dirty="0" err="1"/>
              <a:t>omeo</a:t>
            </a:r>
            <a:r>
              <a:rPr lang="en-GB" sz="9600" b="1" dirty="0"/>
              <a:t> </a:t>
            </a:r>
            <a:r>
              <a:rPr lang="en-GB" sz="9600" b="1" dirty="0" err="1"/>
              <a:t>fo</a:t>
            </a:r>
            <a:r>
              <a:rPr lang="en-GB" sz="9600" b="1" dirty="0"/>
              <a:t> </a:t>
            </a:r>
            <a:r>
              <a:rPr lang="en-GB" sz="9600" b="1" dirty="0" err="1"/>
              <a:t>mino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Fo</a:t>
            </a:r>
            <a:r>
              <a:rPr lang="en-GB" sz="9600" b="1" dirty="0"/>
              <a:t> </a:t>
            </a:r>
            <a:r>
              <a:rPr lang="en-GB" sz="9600" b="1" dirty="0" err="1"/>
              <a:t>mahay</a:t>
            </a:r>
            <a:r>
              <a:rPr lang="en-GB" sz="9600" b="1" dirty="0"/>
              <a:t> </a:t>
            </a:r>
            <a:r>
              <a:rPr lang="en-GB" sz="9600" b="1" dirty="0" err="1"/>
              <a:t>manompo</a:t>
            </a:r>
            <a:r>
              <a:rPr lang="en-GB" sz="9600" b="1" dirty="0"/>
              <a:t>,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865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28608"/>
            <a:ext cx="12192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500" b="1" dirty="0" err="1"/>
              <a:t>Fo</a:t>
            </a:r>
            <a:r>
              <a:rPr lang="en-GB" sz="11500" b="1" dirty="0"/>
              <a:t> </a:t>
            </a:r>
            <a:r>
              <a:rPr lang="en-GB" sz="11500" b="1" dirty="0" err="1"/>
              <a:t>mahay</a:t>
            </a:r>
            <a:r>
              <a:rPr lang="en-GB" sz="11500" b="1" dirty="0"/>
              <a:t> </a:t>
            </a:r>
            <a:r>
              <a:rPr lang="en-GB" sz="11500" b="1" dirty="0" err="1"/>
              <a:t>mihafy</a:t>
            </a:r>
            <a:r>
              <a:rPr lang="en-GB" sz="11500" b="1" dirty="0"/>
              <a:t>,</a:t>
            </a:r>
            <a:endParaRPr lang="fr-FR" sz="11500" b="1" dirty="0" smtClean="0">
              <a:effectLst/>
            </a:endParaRPr>
          </a:p>
          <a:p>
            <a:pPr algn="ctr"/>
            <a:r>
              <a:rPr lang="en-GB" sz="11500" b="1" dirty="0" err="1" smtClean="0"/>
              <a:t>Fo</a:t>
            </a:r>
            <a:r>
              <a:rPr lang="en-GB" sz="11500" b="1" dirty="0" smtClean="0"/>
              <a:t> </a:t>
            </a:r>
            <a:r>
              <a:rPr lang="en-GB" sz="11500" b="1" dirty="0" err="1"/>
              <a:t>miravoravo</a:t>
            </a:r>
            <a:r>
              <a:rPr lang="en-GB" sz="11500" b="1" dirty="0"/>
              <a:t>,</a:t>
            </a:r>
            <a:endParaRPr lang="fr-FR" sz="11500" b="1" dirty="0" smtClean="0">
              <a:effectLst/>
            </a:endParaRPr>
          </a:p>
          <a:p>
            <a:pPr algn="ctr"/>
            <a:r>
              <a:rPr lang="en-GB" sz="11500" b="1" dirty="0" smtClean="0"/>
              <a:t>Na </a:t>
            </a:r>
            <a:r>
              <a:rPr lang="en-GB" sz="11500" b="1" dirty="0" err="1"/>
              <a:t>dia</a:t>
            </a:r>
            <a:r>
              <a:rPr lang="en-GB" sz="11500" b="1" dirty="0"/>
              <a:t> </a:t>
            </a:r>
            <a:r>
              <a:rPr lang="en-GB" sz="11500" b="1" dirty="0" err="1"/>
              <a:t>voa</a:t>
            </a:r>
            <a:r>
              <a:rPr lang="en-GB" sz="11500" b="1" dirty="0"/>
              <a:t> </a:t>
            </a:r>
            <a:r>
              <a:rPr lang="en-GB" sz="11500" b="1" dirty="0" err="1" smtClean="0"/>
              <a:t>mafy</a:t>
            </a:r>
            <a:r>
              <a:rPr lang="en-GB" sz="11500" b="1" dirty="0" smtClean="0"/>
              <a:t>,</a:t>
            </a:r>
            <a:endParaRPr lang="fr-FR" sz="11500" b="1" dirty="0"/>
          </a:p>
          <a:p>
            <a:pPr algn="ctr"/>
            <a:r>
              <a:rPr lang="en-GB" sz="11500" b="1" dirty="0" err="1" smtClean="0"/>
              <a:t>Fo</a:t>
            </a:r>
            <a:r>
              <a:rPr lang="en-GB" sz="11500" b="1" dirty="0" smtClean="0"/>
              <a:t> </a:t>
            </a:r>
            <a:r>
              <a:rPr lang="en-GB" sz="11500" b="1" dirty="0"/>
              <a:t>toy </a:t>
            </a:r>
            <a:r>
              <a:rPr lang="en-GB" sz="11500" b="1" dirty="0" err="1"/>
              <a:t>ny</a:t>
            </a:r>
            <a:r>
              <a:rPr lang="en-GB" sz="11500" b="1" dirty="0"/>
              <a:t> </a:t>
            </a:r>
            <a:r>
              <a:rPr lang="en-GB" sz="11500" b="1" dirty="0" err="1"/>
              <a:t>Anao</a:t>
            </a:r>
            <a:r>
              <a:rPr lang="en-GB" sz="11500" b="1" dirty="0"/>
              <a:t>. </a:t>
            </a:r>
            <a:endParaRPr lang="fr-FR" sz="11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01974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Grand écran</PresentationFormat>
  <Paragraphs>34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623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623</dc:title>
  <dc:creator>Solofo</dc:creator>
  <cp:lastModifiedBy>Solofo</cp:lastModifiedBy>
  <cp:revision>1</cp:revision>
  <dcterms:created xsi:type="dcterms:W3CDTF">2014-11-03T18:30:50Z</dcterms:created>
  <dcterms:modified xsi:type="dcterms:W3CDTF">2014-11-03T18:31:03Z</dcterms:modified>
</cp:coreProperties>
</file>