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47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93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5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1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5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5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44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54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958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E3F3-FB44-4A37-9B27-25F5325C125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7FD38-638F-4D7C-A40D-F968C279FE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58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624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Jeso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ô,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Mpiandry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tsara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!</a:t>
            </a:r>
            <a:endParaRPr lang="fr-FR" sz="44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2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63479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/>
              <a:t>5. </a:t>
            </a:r>
            <a:r>
              <a:rPr lang="en-GB" sz="8000" b="1" dirty="0" err="1"/>
              <a:t>Jeso</a:t>
            </a:r>
            <a:r>
              <a:rPr lang="en-GB" sz="8000" b="1" dirty="0"/>
              <a:t> ô, </a:t>
            </a:r>
            <a:r>
              <a:rPr lang="en-GB" sz="8000" b="1" dirty="0" err="1"/>
              <a:t>Mpiandry</a:t>
            </a:r>
            <a:r>
              <a:rPr lang="en-GB" sz="8000" b="1" dirty="0"/>
              <a:t> </a:t>
            </a:r>
            <a:r>
              <a:rPr lang="en-GB" sz="8000" b="1" dirty="0" err="1"/>
              <a:t>tsara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Mafy</a:t>
            </a:r>
            <a:r>
              <a:rPr lang="en-GB" sz="8000" b="1" dirty="0"/>
              <a:t> re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tahotray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Bibidia</a:t>
            </a:r>
            <a:r>
              <a:rPr lang="en-GB" sz="8000" b="1" dirty="0"/>
              <a:t> </a:t>
            </a:r>
            <a:r>
              <a:rPr lang="en-GB" sz="8000" b="1" dirty="0" err="1"/>
              <a:t>mamiravira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Mampivadi-po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 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04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8366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/>
              <a:t>:,: </a:t>
            </a:r>
            <a:r>
              <a:rPr lang="en-GB" sz="9600" b="1" dirty="0" err="1"/>
              <a:t>Miarova</a:t>
            </a:r>
            <a:r>
              <a:rPr lang="en-GB" sz="9600" b="1" dirty="0"/>
              <a:t>, </a:t>
            </a:r>
            <a:r>
              <a:rPr lang="en-GB" sz="9600" b="1" dirty="0" err="1"/>
              <a:t>miarova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fanahinay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1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17260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/>
              <a:t>6. </a:t>
            </a:r>
            <a:r>
              <a:rPr lang="en-GB" sz="8800" b="1" dirty="0" err="1"/>
              <a:t>Jeso</a:t>
            </a:r>
            <a:r>
              <a:rPr lang="en-GB" sz="8800" b="1" dirty="0"/>
              <a:t> ô, </a:t>
            </a:r>
            <a:r>
              <a:rPr lang="en-GB" sz="8800" b="1" dirty="0" err="1"/>
              <a:t>Mpiandry</a:t>
            </a:r>
            <a:r>
              <a:rPr lang="en-GB" sz="8800" b="1" dirty="0"/>
              <a:t> </a:t>
            </a:r>
            <a:r>
              <a:rPr lang="en-GB" sz="8800" b="1" dirty="0" err="1"/>
              <a:t>tsara</a:t>
            </a:r>
            <a:r>
              <a:rPr lang="en-GB" sz="8800" b="1" dirty="0"/>
              <a:t> </a:t>
            </a:r>
            <a:r>
              <a:rPr lang="en-GB" sz="8800" b="1" dirty="0" err="1" smtClean="0"/>
              <a:t>Ento</a:t>
            </a:r>
            <a:r>
              <a:rPr lang="en-GB" sz="8800" b="1" dirty="0" smtClean="0"/>
              <a:t> </a:t>
            </a:r>
            <a:r>
              <a:rPr lang="en-GB" sz="8800" b="1" dirty="0" err="1"/>
              <a:t>mody</a:t>
            </a:r>
            <a:r>
              <a:rPr lang="en-GB" sz="8800" b="1" dirty="0"/>
              <a:t> </a:t>
            </a:r>
            <a:r>
              <a:rPr lang="en-GB" sz="8800" b="1" dirty="0" err="1"/>
              <a:t>izahay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Aminao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valan'ondry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misy</a:t>
            </a:r>
            <a:r>
              <a:rPr lang="en-GB" sz="8800" b="1" dirty="0"/>
              <a:t> </a:t>
            </a:r>
            <a:r>
              <a:rPr lang="en-GB" sz="8800" b="1" dirty="0" err="1"/>
              <a:t>tahotra</a:t>
            </a:r>
            <a:r>
              <a:rPr lang="en-GB" sz="8800" b="1" dirty="0"/>
              <a:t>,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38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0149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:,: </a:t>
            </a:r>
            <a:r>
              <a:rPr lang="en-GB" sz="9600" b="1" dirty="0" err="1"/>
              <a:t>Mitariha</a:t>
            </a:r>
            <a:r>
              <a:rPr lang="en-GB" sz="9600" b="1" dirty="0"/>
              <a:t>, </a:t>
            </a:r>
            <a:r>
              <a:rPr lang="en-GB" sz="9600" b="1" dirty="0" err="1"/>
              <a:t>mitariha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fanahinay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473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719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Jeso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ô,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Mpiandry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tsara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Sambatra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ondrinao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Hianao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mialoha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Hanarahanay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488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0149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:,: </a:t>
            </a:r>
            <a:r>
              <a:rPr lang="en-GB" sz="9600" b="1" dirty="0" err="1"/>
              <a:t>Mitariha</a:t>
            </a:r>
            <a:r>
              <a:rPr lang="en-GB" sz="9600" b="1" dirty="0"/>
              <a:t>, </a:t>
            </a:r>
            <a:r>
              <a:rPr lang="en-GB" sz="9600" b="1" dirty="0" err="1"/>
              <a:t>mitariha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fanahinay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729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00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Jeso</a:t>
            </a:r>
            <a:r>
              <a:rPr lang="en-GB" sz="8800" b="1" dirty="0"/>
              <a:t> ô, </a:t>
            </a:r>
            <a:r>
              <a:rPr lang="en-GB" sz="8800" b="1" dirty="0" err="1"/>
              <a:t>Mpiandry</a:t>
            </a:r>
            <a:r>
              <a:rPr lang="en-GB" sz="8800" b="1" dirty="0"/>
              <a:t> </a:t>
            </a:r>
            <a:r>
              <a:rPr lang="en-GB" sz="8800" b="1" dirty="0" err="1"/>
              <a:t>tsara</a:t>
            </a:r>
            <a:r>
              <a:rPr lang="en-GB" sz="8800" b="1" dirty="0"/>
              <a:t> </a:t>
            </a:r>
            <a:r>
              <a:rPr lang="en-GB" sz="8800" b="1" dirty="0" err="1" smtClean="0"/>
              <a:t>Fohy</a:t>
            </a:r>
            <a:r>
              <a:rPr lang="en-GB" sz="8800" b="1" dirty="0" smtClean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fisainanay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Hianao</a:t>
            </a:r>
            <a:r>
              <a:rPr lang="en-GB" sz="8800" b="1" dirty="0"/>
              <a:t> </a:t>
            </a:r>
            <a:r>
              <a:rPr lang="en-GB" sz="8800" b="1" dirty="0" err="1"/>
              <a:t>mahay</a:t>
            </a:r>
            <a:r>
              <a:rPr lang="en-GB" sz="8800" b="1" dirty="0"/>
              <a:t> </a:t>
            </a:r>
            <a:r>
              <a:rPr lang="en-GB" sz="8800" b="1" dirty="0" err="1"/>
              <a:t>manoro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Lalana</a:t>
            </a:r>
            <a:r>
              <a:rPr lang="en-GB" sz="8800" b="1" dirty="0" smtClean="0"/>
              <a:t> </a:t>
            </a:r>
            <a:r>
              <a:rPr lang="en-GB" sz="8800" b="1" dirty="0" err="1"/>
              <a:t>halehanay</a:t>
            </a:r>
            <a:r>
              <a:rPr lang="en-GB" sz="8800" b="1" dirty="0"/>
              <a:t> 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13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0149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:,: </a:t>
            </a:r>
            <a:r>
              <a:rPr lang="en-GB" sz="9600" b="1" dirty="0" err="1"/>
              <a:t>Mitariha</a:t>
            </a:r>
            <a:r>
              <a:rPr lang="en-GB" sz="9600" b="1" dirty="0"/>
              <a:t>, </a:t>
            </a:r>
            <a:r>
              <a:rPr lang="en-GB" sz="9600" b="1" dirty="0" err="1"/>
              <a:t>mitariha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fanahinay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582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00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 </a:t>
            </a:r>
            <a:r>
              <a:rPr lang="en-GB" sz="8800" b="1" dirty="0" err="1"/>
              <a:t>Jeso</a:t>
            </a:r>
            <a:r>
              <a:rPr lang="en-GB" sz="8800" b="1" dirty="0"/>
              <a:t> ô, </a:t>
            </a:r>
            <a:r>
              <a:rPr lang="en-GB" sz="8800" b="1" dirty="0" err="1"/>
              <a:t>Mpiandry</a:t>
            </a:r>
            <a:r>
              <a:rPr lang="en-GB" sz="8800" b="1" dirty="0"/>
              <a:t> </a:t>
            </a:r>
            <a:r>
              <a:rPr lang="en-GB" sz="8800" b="1" dirty="0" err="1"/>
              <a:t>tsara</a:t>
            </a:r>
            <a:r>
              <a:rPr lang="en-GB" sz="8800" b="1" dirty="0"/>
              <a:t> </a:t>
            </a:r>
            <a:r>
              <a:rPr lang="en-GB" sz="8800" b="1" dirty="0" err="1" smtClean="0"/>
              <a:t>Tsinjonao</a:t>
            </a:r>
            <a:r>
              <a:rPr lang="en-GB" sz="8800" b="1" dirty="0" smtClean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dianay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Ondry</a:t>
            </a:r>
            <a:r>
              <a:rPr lang="en-GB" sz="8800" b="1" dirty="0" smtClean="0"/>
              <a:t> </a:t>
            </a:r>
            <a:r>
              <a:rPr lang="en-GB" sz="8800" b="1" dirty="0"/>
              <a:t>very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faty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Raha</a:t>
            </a:r>
            <a:r>
              <a:rPr lang="en-GB" sz="8800" b="1" dirty="0" smtClean="0"/>
              <a:t>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hatoninao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132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0149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/>
              <a:t>:,: </a:t>
            </a:r>
            <a:r>
              <a:rPr lang="en-GB" sz="9600" b="1" dirty="0" err="1"/>
              <a:t>Mitariha</a:t>
            </a:r>
            <a:r>
              <a:rPr lang="en-GB" sz="9600" b="1" dirty="0"/>
              <a:t>, </a:t>
            </a:r>
            <a:r>
              <a:rPr lang="en-GB" sz="9600" b="1" dirty="0" err="1"/>
              <a:t>mitariha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fanahinay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679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63478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Jeso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ô</a:t>
            </a:r>
            <a:r>
              <a:rPr kumimoji="0" lang="en-GB" sz="8000" b="1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Mpiandry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tsara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alehanay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izao</a:t>
            </a:r>
            <a:endParaRPr kumimoji="0" lang="fr-FR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làla-mafy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ondrinao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;</a:t>
            </a:r>
            <a:endParaRPr kumimoji="0" lang="en-GB" sz="80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0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848365"/>
            <a:ext cx="12192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/>
              <a:t>:,: </a:t>
            </a:r>
            <a:r>
              <a:rPr lang="en-GB" sz="9600" b="1" dirty="0" err="1"/>
              <a:t>Miarova</a:t>
            </a:r>
            <a:r>
              <a:rPr lang="en-GB" sz="9600" b="1" dirty="0"/>
              <a:t>, </a:t>
            </a:r>
            <a:r>
              <a:rPr lang="en-GB" sz="9600" b="1" dirty="0" err="1"/>
              <a:t>miarova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fanahinay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28341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Grand écran</PresentationFormat>
  <Paragraphs>34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624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624</dc:title>
  <dc:creator>Solofo</dc:creator>
  <cp:lastModifiedBy>Solofo</cp:lastModifiedBy>
  <cp:revision>1</cp:revision>
  <dcterms:created xsi:type="dcterms:W3CDTF">2014-11-03T18:37:43Z</dcterms:created>
  <dcterms:modified xsi:type="dcterms:W3CDTF">2014-11-03T18:37:55Z</dcterms:modified>
</cp:coreProperties>
</file>