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F821-5CCD-449A-96BF-9802009BED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7B59-A4B4-4D97-8C5E-01D7D2E7E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33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F821-5CCD-449A-96BF-9802009BED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7B59-A4B4-4D97-8C5E-01D7D2E7E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08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F821-5CCD-449A-96BF-9802009BED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7B59-A4B4-4D97-8C5E-01D7D2E7E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32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F821-5CCD-449A-96BF-9802009BED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7B59-A4B4-4D97-8C5E-01D7D2E7E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77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F821-5CCD-449A-96BF-9802009BED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7B59-A4B4-4D97-8C5E-01D7D2E7E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82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F821-5CCD-449A-96BF-9802009BED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7B59-A4B4-4D97-8C5E-01D7D2E7E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05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F821-5CCD-449A-96BF-9802009BED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7B59-A4B4-4D97-8C5E-01D7D2E7E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585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F821-5CCD-449A-96BF-9802009BED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7B59-A4B4-4D97-8C5E-01D7D2E7E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90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F821-5CCD-449A-96BF-9802009BED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7B59-A4B4-4D97-8C5E-01D7D2E7E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73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F821-5CCD-449A-96BF-9802009BED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7B59-A4B4-4D97-8C5E-01D7D2E7E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39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F821-5CCD-449A-96BF-9802009BED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77B59-A4B4-4D97-8C5E-01D7D2E7E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39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FF821-5CCD-449A-96BF-9802009BEDF8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7B59-A4B4-4D97-8C5E-01D7D2E7E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5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625</a:t>
            </a:r>
            <a:endParaRPr lang="fr-FR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Mpamonjy</a:t>
            </a:r>
            <a:r>
              <a:rPr lang="fr-FR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fr-FR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soa</a:t>
            </a:r>
            <a:r>
              <a:rPr lang="fr-FR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fr-FR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malala</a:t>
            </a:r>
            <a:r>
              <a:rPr lang="fr-FR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ô !</a:t>
            </a:r>
          </a:p>
          <a:p>
            <a:endParaRPr lang="fr-FR" sz="4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3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14287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5. </a:t>
            </a:r>
            <a:r>
              <a:rPr lang="en-GB" sz="8000" b="1" dirty="0" err="1"/>
              <a:t>Ry</a:t>
            </a:r>
            <a:r>
              <a:rPr lang="en-GB" sz="8000" b="1" dirty="0"/>
              <a:t> </a:t>
            </a:r>
            <a:r>
              <a:rPr lang="en-GB" sz="8000" b="1" dirty="0" err="1"/>
              <a:t>Jeso</a:t>
            </a:r>
            <a:r>
              <a:rPr lang="en-GB" sz="8000" b="1" dirty="0"/>
              <a:t> </a:t>
            </a:r>
            <a:r>
              <a:rPr lang="en-GB" sz="8000" b="1" dirty="0" err="1"/>
              <a:t>tsy</a:t>
            </a:r>
            <a:r>
              <a:rPr lang="en-GB" sz="8000" b="1" dirty="0"/>
              <a:t> </a:t>
            </a:r>
            <a:r>
              <a:rPr lang="en-GB" sz="8000" b="1" dirty="0" err="1"/>
              <a:t>miova</a:t>
            </a:r>
            <a:r>
              <a:rPr lang="en-GB" sz="8000" b="1" dirty="0"/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Ry</a:t>
            </a:r>
            <a:r>
              <a:rPr lang="en-GB" sz="8000" b="1" dirty="0"/>
              <a:t> </a:t>
            </a:r>
            <a:r>
              <a:rPr lang="en-GB" sz="8000" b="1" dirty="0" err="1"/>
              <a:t>Vonivatoko</a:t>
            </a:r>
            <a:r>
              <a:rPr lang="en-GB" sz="8000" b="1" dirty="0"/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Ry</a:t>
            </a:r>
            <a:r>
              <a:rPr lang="en-GB" sz="8000" b="1" dirty="0" smtClean="0"/>
              <a:t> </a:t>
            </a:r>
            <a:r>
              <a:rPr lang="en-GB" sz="8000" b="1" dirty="0" err="1"/>
              <a:t>Zanak'Andriamanitra</a:t>
            </a:r>
            <a:r>
              <a:rPr lang="en-GB" sz="8000" b="1" dirty="0"/>
              <a:t> ô </a:t>
            </a:r>
            <a:r>
              <a:rPr lang="en-GB" sz="8000" b="1" dirty="0" err="1" smtClean="0"/>
              <a:t>Ry</a:t>
            </a:r>
            <a:r>
              <a:rPr lang="en-GB" sz="8000" b="1" dirty="0" smtClean="0"/>
              <a:t> </a:t>
            </a:r>
            <a:r>
              <a:rPr lang="en-GB" sz="8000" b="1" dirty="0" err="1"/>
              <a:t>Aro</a:t>
            </a:r>
            <a:r>
              <a:rPr lang="en-GB" sz="8000" b="1" dirty="0"/>
              <a:t> </a:t>
            </a:r>
            <a:r>
              <a:rPr lang="en-GB" sz="8000" b="1" dirty="0" err="1"/>
              <a:t>lehibe</a:t>
            </a:r>
            <a:r>
              <a:rPr lang="en-GB" sz="8000" b="1" dirty="0"/>
              <a:t> !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7001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14287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/>
              <a:t>Izaho</a:t>
            </a:r>
            <a:r>
              <a:rPr lang="en-GB" sz="8800" b="1" dirty="0"/>
              <a:t> </a:t>
            </a:r>
            <a:r>
              <a:rPr lang="en-GB" sz="8800" b="1" dirty="0" err="1"/>
              <a:t>dia</a:t>
            </a:r>
            <a:r>
              <a:rPr lang="en-GB" sz="8800" b="1" dirty="0"/>
              <a:t> </a:t>
            </a:r>
            <a:r>
              <a:rPr lang="en-GB" sz="8800" b="1" dirty="0" err="1"/>
              <a:t>matoky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fitiavanao</a:t>
            </a:r>
            <a:r>
              <a:rPr lang="en-GB" sz="8800" b="1" dirty="0"/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Fa</a:t>
            </a:r>
            <a:r>
              <a:rPr lang="en-GB" sz="8800" b="1" dirty="0"/>
              <a:t> </a:t>
            </a:r>
            <a:r>
              <a:rPr lang="en-GB" sz="8800" b="1" dirty="0" err="1"/>
              <a:t>sambatra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olonao</a:t>
            </a:r>
            <a:r>
              <a:rPr lang="en-GB" sz="8800" b="1" dirty="0"/>
              <a:t> 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Miankina</a:t>
            </a:r>
            <a:r>
              <a:rPr lang="en-GB" sz="8800" b="1" dirty="0"/>
              <a:t> </a:t>
            </a:r>
            <a:r>
              <a:rPr lang="en-GB" sz="8800" b="1" dirty="0" err="1"/>
              <a:t>Aminao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997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00037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fr-FR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fr-FR" sz="8000" b="1" dirty="0" err="1" smtClean="0">
                <a:solidFill>
                  <a:srgbClr val="000000"/>
                </a:solidFill>
                <a:effectLst/>
              </a:rPr>
              <a:t>Mpamonjy</a:t>
            </a:r>
            <a:r>
              <a:rPr lang="fr-FR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fr-FR" sz="8000" b="1" dirty="0" err="1" smtClean="0">
                <a:solidFill>
                  <a:srgbClr val="000000"/>
                </a:solidFill>
                <a:effectLst/>
              </a:rPr>
              <a:t>soa</a:t>
            </a:r>
            <a:r>
              <a:rPr lang="fr-FR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fr-FR" sz="8000" b="1" dirty="0" err="1" smtClean="0">
                <a:solidFill>
                  <a:srgbClr val="000000"/>
                </a:solidFill>
                <a:effectLst/>
              </a:rPr>
              <a:t>malala</a:t>
            </a:r>
            <a:r>
              <a:rPr lang="fr-FR" sz="8000" b="1" dirty="0" smtClean="0">
                <a:solidFill>
                  <a:srgbClr val="000000"/>
                </a:solidFill>
                <a:effectLst/>
              </a:rPr>
              <a:t> ô !</a:t>
            </a:r>
            <a:endParaRPr lang="fr-FR" sz="8000" b="1" dirty="0" smtClean="0">
              <a:effectLst/>
            </a:endParaRPr>
          </a:p>
          <a:p>
            <a:pPr algn="ctr"/>
            <a:r>
              <a:rPr lang="fr-FR" sz="8000" b="1" dirty="0" smtClean="0">
                <a:solidFill>
                  <a:srgbClr val="000000"/>
                </a:solidFill>
                <a:effectLst/>
              </a:rPr>
              <a:t>    </a:t>
            </a:r>
            <a:r>
              <a:rPr lang="fr-FR" sz="8000" b="1" dirty="0" err="1" smtClean="0">
                <a:solidFill>
                  <a:srgbClr val="000000"/>
                </a:solidFill>
                <a:effectLst/>
              </a:rPr>
              <a:t>Mba</a:t>
            </a:r>
            <a:r>
              <a:rPr lang="fr-FR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fr-FR" sz="8000" b="1" dirty="0" err="1" smtClean="0">
                <a:solidFill>
                  <a:srgbClr val="000000"/>
                </a:solidFill>
                <a:effectLst/>
              </a:rPr>
              <a:t>miandrandra</a:t>
            </a:r>
            <a:r>
              <a:rPr lang="fr-FR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fr-FR" sz="8000" b="1" dirty="0" err="1" smtClean="0">
                <a:solidFill>
                  <a:srgbClr val="000000"/>
                </a:solidFill>
                <a:effectLst/>
              </a:rPr>
              <a:t>Anao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foko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sy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fanahiko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Ankehitriny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izao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;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715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2855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/>
              <a:t>Fa</a:t>
            </a:r>
            <a:r>
              <a:rPr lang="en-GB" sz="9600" b="1" dirty="0"/>
              <a:t> </a:t>
            </a:r>
            <a:r>
              <a:rPr lang="en-GB" sz="9600" b="1" dirty="0" err="1"/>
              <a:t>Hianao</a:t>
            </a:r>
            <a:r>
              <a:rPr lang="en-GB" sz="9600" b="1" dirty="0"/>
              <a:t> </a:t>
            </a:r>
            <a:r>
              <a:rPr lang="en-GB" sz="9600" b="1" dirty="0" err="1"/>
              <a:t>irery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/>
              <a:t>No </a:t>
            </a:r>
            <a:r>
              <a:rPr lang="en-GB" sz="9600" b="1" dirty="0" err="1"/>
              <a:t>tena</a:t>
            </a:r>
            <a:r>
              <a:rPr lang="en-GB" sz="9600" b="1" dirty="0"/>
              <a:t> </a:t>
            </a:r>
            <a:r>
              <a:rPr lang="en-GB" sz="9600" b="1" dirty="0" err="1"/>
              <a:t>Mpanome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Ny</a:t>
            </a:r>
            <a:r>
              <a:rPr lang="en-GB" sz="9600" b="1" dirty="0" smtClean="0"/>
              <a:t> </a:t>
            </a:r>
            <a:r>
              <a:rPr lang="en-GB" sz="9600" b="1" dirty="0" err="1"/>
              <a:t>fahafinaretana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Sy</a:t>
            </a:r>
            <a:r>
              <a:rPr lang="en-GB" sz="9600" b="1" dirty="0" smtClean="0"/>
              <a:t> </a:t>
            </a:r>
            <a:r>
              <a:rPr lang="en-GB" sz="9600" b="1" dirty="0" err="1"/>
              <a:t>fitsaharam</a:t>
            </a:r>
            <a:r>
              <a:rPr lang="en-GB" sz="9600" b="1" dirty="0"/>
              <a:t>-be.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219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57175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2. </a:t>
            </a:r>
            <a:r>
              <a:rPr lang="en-GB" sz="8000" b="1" dirty="0" err="1"/>
              <a:t>Mpiandry</a:t>
            </a:r>
            <a:r>
              <a:rPr lang="en-GB" sz="8000" b="1" dirty="0"/>
              <a:t> </a:t>
            </a:r>
            <a:r>
              <a:rPr lang="en-GB" sz="8000" b="1" dirty="0" err="1"/>
              <a:t>ondry</a:t>
            </a:r>
            <a:r>
              <a:rPr lang="en-GB" sz="8000" b="1" dirty="0"/>
              <a:t> </a:t>
            </a:r>
            <a:r>
              <a:rPr lang="en-GB" sz="8000" b="1" dirty="0" err="1"/>
              <a:t>mora</a:t>
            </a:r>
            <a:r>
              <a:rPr lang="en-GB" sz="8000" b="1" dirty="0"/>
              <a:t> ô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Ry</a:t>
            </a:r>
            <a:r>
              <a:rPr lang="en-GB" sz="8000" b="1" dirty="0" smtClean="0"/>
              <a:t> </a:t>
            </a:r>
            <a:r>
              <a:rPr lang="en-GB" sz="8000" b="1" dirty="0" err="1"/>
              <a:t>Jeso</a:t>
            </a:r>
            <a:r>
              <a:rPr lang="en-GB" sz="8000" b="1" dirty="0"/>
              <a:t> be </a:t>
            </a:r>
            <a:r>
              <a:rPr lang="en-GB" sz="8000" b="1" dirty="0" err="1"/>
              <a:t>fitia</a:t>
            </a:r>
            <a:r>
              <a:rPr lang="en-GB" sz="8000" b="1" dirty="0"/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Hazony</a:t>
            </a:r>
            <a:r>
              <a:rPr lang="en-GB" sz="8000" b="1" dirty="0"/>
              <a:t> </a:t>
            </a:r>
            <a:r>
              <a:rPr lang="en-GB" sz="8000" b="1" dirty="0" err="1"/>
              <a:t>aho</a:t>
            </a:r>
            <a:r>
              <a:rPr lang="en-GB" sz="8000" b="1" dirty="0"/>
              <a:t> </a:t>
            </a:r>
            <a:r>
              <a:rPr lang="en-GB" sz="8000" b="1" dirty="0" err="1"/>
              <a:t>ondrinao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Mba</a:t>
            </a:r>
            <a:r>
              <a:rPr lang="en-GB" sz="8000" b="1" dirty="0"/>
              <a:t> </a:t>
            </a:r>
            <a:r>
              <a:rPr lang="en-GB" sz="8000" b="1" dirty="0" err="1"/>
              <a:t>tsy</a:t>
            </a:r>
            <a:r>
              <a:rPr lang="en-GB" sz="8000" b="1" dirty="0"/>
              <a:t> </a:t>
            </a:r>
            <a:r>
              <a:rPr lang="en-GB" sz="8000" b="1" dirty="0" err="1"/>
              <a:t>haniasia</a:t>
            </a:r>
            <a:r>
              <a:rPr lang="en-GB" sz="8000" b="1" dirty="0"/>
              <a:t> ;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58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8562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/>
              <a:t>Andraso</a:t>
            </a:r>
            <a:r>
              <a:rPr lang="en-GB" sz="8800" b="1" dirty="0"/>
              <a:t> </a:t>
            </a:r>
            <a:r>
              <a:rPr lang="en-GB" sz="8800" b="1" dirty="0" err="1"/>
              <a:t>isan-andro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Arovinao</a:t>
            </a:r>
            <a:r>
              <a:rPr lang="en-GB" sz="8800" b="1" dirty="0"/>
              <a:t> </a:t>
            </a:r>
            <a:r>
              <a:rPr lang="en-GB" sz="8800" b="1" dirty="0" err="1"/>
              <a:t>anie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Endrey</a:t>
            </a:r>
            <a:r>
              <a:rPr lang="en-GB" sz="8800" b="1" dirty="0"/>
              <a:t> </a:t>
            </a:r>
            <a:r>
              <a:rPr lang="en-GB" sz="8800" b="1" dirty="0" err="1"/>
              <a:t>fa</a:t>
            </a:r>
            <a:r>
              <a:rPr lang="en-GB" sz="8800" b="1" dirty="0"/>
              <a:t> </a:t>
            </a:r>
            <a:r>
              <a:rPr lang="en-GB" sz="8800" b="1" dirty="0" err="1"/>
              <a:t>mahatahotra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biby</a:t>
            </a:r>
            <a:r>
              <a:rPr lang="en-GB" sz="8800" b="1" dirty="0"/>
              <a:t> </a:t>
            </a:r>
            <a:r>
              <a:rPr lang="en-GB" sz="8800" b="1" dirty="0" err="1"/>
              <a:t>marobe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793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71449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3. </a:t>
            </a:r>
            <a:r>
              <a:rPr lang="en-GB" sz="8000" b="1" dirty="0" err="1"/>
              <a:t>Ry</a:t>
            </a:r>
            <a:r>
              <a:rPr lang="en-GB" sz="8000" b="1" dirty="0"/>
              <a:t> Kristy be </a:t>
            </a:r>
            <a:r>
              <a:rPr lang="en-GB" sz="8000" b="1" dirty="0" err="1"/>
              <a:t>fitia</a:t>
            </a:r>
            <a:r>
              <a:rPr lang="en-GB" sz="8000" b="1" dirty="0"/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Ry</a:t>
            </a:r>
            <a:r>
              <a:rPr lang="en-GB" sz="8000" b="1" dirty="0"/>
              <a:t> </a:t>
            </a:r>
            <a:r>
              <a:rPr lang="en-GB" sz="8000" b="1" dirty="0" err="1"/>
              <a:t>Tompo</a:t>
            </a:r>
            <a:r>
              <a:rPr lang="en-GB" sz="8000" b="1" dirty="0"/>
              <a:t> </a:t>
            </a:r>
            <a:r>
              <a:rPr lang="en-GB" sz="8000" b="1" dirty="0" err="1"/>
              <a:t>tsy</a:t>
            </a:r>
            <a:r>
              <a:rPr lang="en-GB" sz="8000" b="1" dirty="0"/>
              <a:t> </a:t>
            </a:r>
            <a:r>
              <a:rPr lang="en-GB" sz="8000" b="1" dirty="0" err="1"/>
              <a:t>mandao</a:t>
            </a:r>
            <a:r>
              <a:rPr lang="en-GB" sz="8000" b="1" dirty="0"/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sandrinao</a:t>
            </a:r>
            <a:r>
              <a:rPr lang="en-GB" sz="8000" b="1" dirty="0"/>
              <a:t> </a:t>
            </a:r>
            <a:r>
              <a:rPr lang="en-GB" sz="8000" b="1" dirty="0" err="1"/>
              <a:t>iondanako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Fa</a:t>
            </a:r>
            <a:r>
              <a:rPr lang="en-GB" sz="8000" b="1" dirty="0"/>
              <a:t> </a:t>
            </a:r>
            <a:r>
              <a:rPr lang="en-GB" sz="8000" b="1" dirty="0" err="1"/>
              <a:t>mamy</a:t>
            </a:r>
            <a:r>
              <a:rPr lang="en-GB" sz="8000" b="1" dirty="0"/>
              <a:t> </a:t>
            </a:r>
            <a:r>
              <a:rPr lang="en-GB" sz="8000" b="1" dirty="0" err="1"/>
              <a:t>Hianao</a:t>
            </a:r>
            <a:r>
              <a:rPr lang="en-GB" sz="8000" b="1" dirty="0"/>
              <a:t> ;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582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9987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/>
              <a:t>Hianao</a:t>
            </a:r>
            <a:r>
              <a:rPr lang="en-GB" sz="8800" b="1" dirty="0"/>
              <a:t> </a:t>
            </a:r>
            <a:r>
              <a:rPr lang="en-GB" sz="8800" b="1" dirty="0" err="1"/>
              <a:t>nanolo-tena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/>
              <a:t>Ho</a:t>
            </a:r>
            <a:r>
              <a:rPr lang="en-GB" sz="8800" b="1" dirty="0" smtClean="0"/>
              <a:t> </a:t>
            </a:r>
            <a:r>
              <a:rPr lang="en-GB" sz="8800" b="1" dirty="0" err="1"/>
              <a:t>faty</a:t>
            </a:r>
            <a:r>
              <a:rPr lang="en-GB" sz="8800" b="1" dirty="0"/>
              <a:t> </a:t>
            </a:r>
            <a:r>
              <a:rPr lang="en-GB" sz="8800" b="1" dirty="0" err="1"/>
              <a:t>fahizay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/>
              <a:t>Hanangana</a:t>
            </a:r>
            <a:r>
              <a:rPr lang="en-GB" sz="8800" b="1" dirty="0" smtClean="0"/>
              <a:t> </a:t>
            </a:r>
            <a:r>
              <a:rPr lang="en-GB" sz="8800" b="1" dirty="0" err="1"/>
              <a:t>olo-meloka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/>
              <a:t>Ho</a:t>
            </a:r>
            <a:r>
              <a:rPr lang="en-GB" sz="8800" b="1" dirty="0" smtClean="0"/>
              <a:t> </a:t>
            </a:r>
            <a:r>
              <a:rPr lang="en-GB" sz="8800" b="1" dirty="0" err="1"/>
              <a:t>zanakao</a:t>
            </a:r>
            <a:r>
              <a:rPr lang="en-GB" sz="8800" b="1" dirty="0"/>
              <a:t> </a:t>
            </a:r>
            <a:r>
              <a:rPr lang="en-GB" sz="8800" b="1" dirty="0" err="1"/>
              <a:t>indray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984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5687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/>
              <a:t>4. </a:t>
            </a:r>
            <a:r>
              <a:rPr lang="en-GB" sz="9600" b="1" dirty="0" err="1"/>
              <a:t>Ry</a:t>
            </a:r>
            <a:r>
              <a:rPr lang="en-GB" sz="9600" b="1" dirty="0"/>
              <a:t> </a:t>
            </a:r>
            <a:r>
              <a:rPr lang="en-GB" sz="9600" b="1" dirty="0" err="1"/>
              <a:t>Tompo</a:t>
            </a:r>
            <a:r>
              <a:rPr lang="en-GB" sz="9600" b="1" dirty="0"/>
              <a:t> </a:t>
            </a:r>
            <a:r>
              <a:rPr lang="en-GB" sz="9600" b="1" dirty="0" err="1"/>
              <a:t>Zanahary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 Be </a:t>
            </a:r>
            <a:r>
              <a:rPr lang="en-GB" sz="9600" b="1" dirty="0" err="1"/>
              <a:t>faharetam-po</a:t>
            </a:r>
            <a:r>
              <a:rPr lang="en-GB" sz="9600" b="1" dirty="0"/>
              <a:t> !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</a:t>
            </a:r>
            <a:r>
              <a:rPr lang="en-GB" sz="9600" b="1" dirty="0" err="1"/>
              <a:t>Izaho</a:t>
            </a:r>
            <a:r>
              <a:rPr lang="en-GB" sz="9600" b="1" dirty="0"/>
              <a:t> </a:t>
            </a:r>
            <a:r>
              <a:rPr lang="en-GB" sz="9600" b="1" dirty="0" err="1"/>
              <a:t>te-ho</a:t>
            </a:r>
            <a:r>
              <a:rPr lang="en-GB" sz="9600" b="1" dirty="0"/>
              <a:t> </a:t>
            </a:r>
            <a:r>
              <a:rPr lang="en-GB" sz="9600" b="1" dirty="0" err="1"/>
              <a:t>olonao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 </a:t>
            </a:r>
            <a:r>
              <a:rPr lang="en-GB" sz="9600" b="1" dirty="0" err="1"/>
              <a:t>Mahitsy</a:t>
            </a:r>
            <a:r>
              <a:rPr lang="en-GB" sz="9600" b="1" dirty="0"/>
              <a:t> </a:t>
            </a:r>
            <a:r>
              <a:rPr lang="en-GB" sz="9600" b="1" dirty="0" err="1"/>
              <a:t>sy</a:t>
            </a:r>
            <a:r>
              <a:rPr lang="en-GB" sz="9600" b="1" dirty="0"/>
              <a:t> </a:t>
            </a:r>
            <a:r>
              <a:rPr lang="en-GB" sz="9600" b="1" dirty="0" err="1"/>
              <a:t>madio</a:t>
            </a:r>
            <a:r>
              <a:rPr lang="en-GB" sz="9600" b="1" dirty="0"/>
              <a:t> ;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547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5687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 </a:t>
            </a:r>
            <a:r>
              <a:rPr lang="en-GB" sz="8000" b="1" dirty="0" err="1" smtClean="0"/>
              <a:t>Ovay</a:t>
            </a:r>
            <a:r>
              <a:rPr lang="en-GB" sz="8000" b="1" dirty="0" smtClean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toe-</a:t>
            </a:r>
            <a:r>
              <a:rPr lang="en-GB" sz="8000" b="1" dirty="0" err="1"/>
              <a:t>tsaiko</a:t>
            </a:r>
            <a:r>
              <a:rPr lang="en-GB" sz="8000" b="1" dirty="0"/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Ny</a:t>
            </a:r>
            <a:r>
              <a:rPr lang="en-GB" sz="8000" b="1" dirty="0" smtClean="0"/>
              <a:t> </a:t>
            </a:r>
            <a:r>
              <a:rPr lang="en-GB" sz="8000" b="1" dirty="0" err="1"/>
              <a:t>foko</a:t>
            </a:r>
            <a:r>
              <a:rPr lang="en-GB" sz="8000" b="1" dirty="0"/>
              <a:t> </a:t>
            </a:r>
            <a:r>
              <a:rPr lang="en-GB" sz="8000" b="1" dirty="0" err="1"/>
              <a:t>mba</a:t>
            </a:r>
            <a:r>
              <a:rPr lang="en-GB" sz="8000" b="1" dirty="0"/>
              <a:t> </a:t>
            </a:r>
            <a:r>
              <a:rPr lang="en-GB" sz="8000" b="1" dirty="0" err="1"/>
              <a:t>sasao</a:t>
            </a:r>
            <a:r>
              <a:rPr lang="en-GB" sz="8000" b="1" dirty="0"/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Mba</a:t>
            </a:r>
            <a:r>
              <a:rPr lang="en-GB" sz="8000" b="1" dirty="0" smtClean="0"/>
              <a:t> </a:t>
            </a:r>
            <a:r>
              <a:rPr lang="en-GB" sz="8000" b="1" dirty="0" err="1"/>
              <a:t>ho</a:t>
            </a:r>
            <a:r>
              <a:rPr lang="en-GB" sz="8000" b="1" dirty="0"/>
              <a:t> </a:t>
            </a:r>
            <a:r>
              <a:rPr lang="en-GB" sz="8000" b="1" dirty="0" err="1"/>
              <a:t>tempoly</a:t>
            </a:r>
            <a:r>
              <a:rPr lang="en-GB" sz="8000" b="1" dirty="0"/>
              <a:t> </a:t>
            </a:r>
            <a:r>
              <a:rPr lang="en-GB" sz="8000" b="1" dirty="0" err="1"/>
              <a:t>mendrika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hitoeranao</a:t>
            </a:r>
            <a:r>
              <a:rPr lang="en-GB" sz="8000" b="1" dirty="0"/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83985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Grand écran</PresentationFormat>
  <Paragraphs>41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625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625</dc:title>
  <dc:creator>Solofo</dc:creator>
  <cp:lastModifiedBy>Solofo</cp:lastModifiedBy>
  <cp:revision>1</cp:revision>
  <dcterms:created xsi:type="dcterms:W3CDTF">2014-11-03T18:42:41Z</dcterms:created>
  <dcterms:modified xsi:type="dcterms:W3CDTF">2014-11-03T18:42:52Z</dcterms:modified>
</cp:coreProperties>
</file>