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5888-9965-44B1-BE42-AA2F386F955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C12E-0B15-42BA-B1B6-8032FE8088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49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5888-9965-44B1-BE42-AA2F386F955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C12E-0B15-42BA-B1B6-8032FE8088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12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5888-9965-44B1-BE42-AA2F386F955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C12E-0B15-42BA-B1B6-8032FE8088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79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5888-9965-44B1-BE42-AA2F386F955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C12E-0B15-42BA-B1B6-8032FE8088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33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5888-9965-44B1-BE42-AA2F386F955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C12E-0B15-42BA-B1B6-8032FE8088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22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5888-9965-44B1-BE42-AA2F386F955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C12E-0B15-42BA-B1B6-8032FE8088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52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5888-9965-44B1-BE42-AA2F386F955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C12E-0B15-42BA-B1B6-8032FE8088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69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5888-9965-44B1-BE42-AA2F386F955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C12E-0B15-42BA-B1B6-8032FE8088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28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5888-9965-44B1-BE42-AA2F386F955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C12E-0B15-42BA-B1B6-8032FE8088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01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5888-9965-44B1-BE42-AA2F386F955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C12E-0B15-42BA-B1B6-8032FE8088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5888-9965-44B1-BE42-AA2F386F955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C12E-0B15-42BA-B1B6-8032FE8088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22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C5888-9965-44B1-BE42-AA2F386F955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BC12E-0B15-42BA-B1B6-8032FE8088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00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626</a:t>
            </a:r>
            <a:endParaRPr lang="fr-FR" sz="1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Jeso</a:t>
            </a:r>
            <a:r>
              <a:rPr lang="en-GB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Tompo</a:t>
            </a:r>
            <a:r>
              <a:rPr lang="en-GB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</a:t>
            </a:r>
            <a:r>
              <a:rPr lang="en-GB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mamindrà</a:t>
            </a:r>
            <a:r>
              <a:rPr lang="en-GB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fo</a:t>
            </a:r>
            <a:endParaRPr lang="fr-FR" sz="4400" b="1" i="1" dirty="0" smtClean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fr-FR" sz="4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0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71473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Jeso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Tompo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,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mamindrà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fo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Amin'ny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mpanomponao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Fa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tsy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misy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famonjena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Afa-tsy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ao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Aminao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;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406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14410"/>
            <a:ext cx="1219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/>
              <a:t>:,: O ! </a:t>
            </a:r>
            <a:r>
              <a:rPr lang="en-GB" sz="8000" b="1" dirty="0" err="1"/>
              <a:t>vonjeo</a:t>
            </a:r>
            <a:r>
              <a:rPr lang="en-GB" sz="8000" b="1" dirty="0"/>
              <a:t> :,: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/>
              <a:t>Ny</a:t>
            </a:r>
            <a:r>
              <a:rPr lang="en-GB" sz="8000" b="1" dirty="0" smtClean="0"/>
              <a:t> </a:t>
            </a:r>
            <a:r>
              <a:rPr lang="en-GB" sz="8000" b="1" dirty="0" err="1"/>
              <a:t>mifona</a:t>
            </a:r>
            <a:r>
              <a:rPr lang="en-GB" sz="8000" b="1" dirty="0"/>
              <a:t> </a:t>
            </a:r>
            <a:r>
              <a:rPr lang="en-GB" sz="8000" b="1" dirty="0" err="1"/>
              <a:t>Aminao</a:t>
            </a:r>
            <a:r>
              <a:rPr lang="en-GB" sz="8000" b="1" dirty="0"/>
              <a:t>. (</a:t>
            </a:r>
            <a:r>
              <a:rPr lang="en-GB" sz="8000" b="1" i="1" dirty="0"/>
              <a:t>in-2</a:t>
            </a:r>
            <a:r>
              <a:rPr lang="en-GB" sz="8000" b="1" dirty="0"/>
              <a:t>)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1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57160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/>
              <a:t>2. </a:t>
            </a:r>
            <a:r>
              <a:rPr lang="en-GB" sz="8000" b="1" dirty="0" err="1"/>
              <a:t>Fa</a:t>
            </a:r>
            <a:r>
              <a:rPr lang="en-GB" sz="8000" b="1" dirty="0"/>
              <a:t> </a:t>
            </a:r>
            <a:r>
              <a:rPr lang="en-GB" sz="8000" b="1" dirty="0" err="1"/>
              <a:t>kamboty</a:t>
            </a:r>
            <a:r>
              <a:rPr lang="en-GB" sz="8000" b="1" dirty="0"/>
              <a:t> </a:t>
            </a:r>
            <a:r>
              <a:rPr lang="en-GB" sz="8000" b="1" dirty="0" err="1"/>
              <a:t>sy</a:t>
            </a:r>
            <a:r>
              <a:rPr lang="en-GB" sz="8000" b="1" dirty="0"/>
              <a:t> </a:t>
            </a:r>
            <a:r>
              <a:rPr lang="en-GB" sz="8000" b="1" dirty="0" err="1"/>
              <a:t>mahantra</a:t>
            </a:r>
            <a:r>
              <a:rPr lang="en-GB" sz="8000" b="1" dirty="0"/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/>
              <a:t>Ory</a:t>
            </a:r>
            <a:r>
              <a:rPr lang="en-GB" sz="8000" b="1" dirty="0"/>
              <a:t>, </a:t>
            </a:r>
            <a:r>
              <a:rPr lang="en-GB" sz="8000" b="1" dirty="0" err="1"/>
              <a:t>osa</a:t>
            </a:r>
            <a:r>
              <a:rPr lang="en-GB" sz="8000" b="1" dirty="0"/>
              <a:t>, </a:t>
            </a:r>
            <a:r>
              <a:rPr lang="en-GB" sz="8000" b="1" dirty="0" err="1"/>
              <a:t>reraka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/>
              <a:t>Izahay</a:t>
            </a:r>
            <a:r>
              <a:rPr lang="en-GB" sz="8000" b="1" dirty="0" smtClean="0"/>
              <a:t> </a:t>
            </a:r>
            <a:r>
              <a:rPr lang="en-GB" sz="8000" b="1" dirty="0" err="1"/>
              <a:t>atý</a:t>
            </a:r>
            <a:r>
              <a:rPr lang="en-GB" sz="8000" b="1" dirty="0"/>
              <a:t> an-</a:t>
            </a:r>
            <a:r>
              <a:rPr lang="en-GB" sz="8000" b="1" dirty="0" err="1"/>
              <a:t>tany</a:t>
            </a:r>
            <a:r>
              <a:rPr lang="en-GB" sz="8000" b="1" dirty="0"/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</a:t>
            </a:r>
            <a:r>
              <a:rPr lang="en-GB" sz="8000" b="1" dirty="0" err="1"/>
              <a:t>Raha</a:t>
            </a:r>
            <a:r>
              <a:rPr lang="en-GB" sz="8000" b="1" dirty="0"/>
              <a:t> </a:t>
            </a:r>
            <a:r>
              <a:rPr lang="en-GB" sz="8000" b="1" dirty="0" err="1"/>
              <a:t>tsy</a:t>
            </a:r>
            <a:r>
              <a:rPr lang="en-GB" sz="8000" b="1" dirty="0"/>
              <a:t> </a:t>
            </a:r>
            <a:r>
              <a:rPr lang="en-GB" sz="8000" b="1" dirty="0" err="1"/>
              <a:t>vimbininao</a:t>
            </a:r>
            <a:r>
              <a:rPr lang="en-GB" sz="8000" b="1" dirty="0"/>
              <a:t> ;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274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71560"/>
            <a:ext cx="1219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/>
              <a:t>:,: O ! </a:t>
            </a:r>
            <a:r>
              <a:rPr lang="en-GB" sz="8000" b="1" dirty="0" err="1"/>
              <a:t>ampio</a:t>
            </a:r>
            <a:r>
              <a:rPr lang="en-GB" sz="8000" b="1" dirty="0"/>
              <a:t> :,: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/>
              <a:t>Ny</a:t>
            </a:r>
            <a:r>
              <a:rPr lang="en-GB" sz="8000" b="1" dirty="0" smtClean="0"/>
              <a:t> </a:t>
            </a:r>
            <a:r>
              <a:rPr lang="en-GB" sz="8000" b="1" dirty="0" err="1"/>
              <a:t>miankina</a:t>
            </a:r>
            <a:r>
              <a:rPr lang="en-GB" sz="8000" b="1" dirty="0"/>
              <a:t> </a:t>
            </a:r>
            <a:r>
              <a:rPr lang="en-GB" sz="8000" b="1" dirty="0" err="1"/>
              <a:t>Aminao</a:t>
            </a:r>
            <a:r>
              <a:rPr lang="en-GB" sz="8000" b="1" dirty="0"/>
              <a:t>. (</a:t>
            </a:r>
            <a:r>
              <a:rPr lang="en-GB" sz="8000" b="1" i="1" dirty="0"/>
              <a:t>in-2</a:t>
            </a:r>
            <a:r>
              <a:rPr lang="en-GB" sz="8000" b="1" dirty="0"/>
              <a:t>)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92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85747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/>
              <a:t>3. </a:t>
            </a:r>
            <a:r>
              <a:rPr lang="en-GB" sz="8800" b="1" dirty="0" err="1"/>
              <a:t>Tokinay</a:t>
            </a:r>
            <a:r>
              <a:rPr lang="en-GB" sz="8800" b="1" dirty="0"/>
              <a:t> </a:t>
            </a:r>
            <a:r>
              <a:rPr lang="en-GB" sz="8800" b="1" dirty="0" err="1"/>
              <a:t>sy</a:t>
            </a:r>
            <a:r>
              <a:rPr lang="en-GB" sz="8800" b="1" dirty="0"/>
              <a:t> </a:t>
            </a:r>
            <a:r>
              <a:rPr lang="en-GB" sz="8800" b="1" dirty="0" err="1"/>
              <a:t>Vatolampy</a:t>
            </a:r>
            <a:r>
              <a:rPr lang="en-GB" sz="8800" b="1" dirty="0"/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/>
              <a:t>Aro</a:t>
            </a:r>
            <a:r>
              <a:rPr lang="en-GB" sz="8800" b="1" dirty="0" smtClean="0"/>
              <a:t> </a:t>
            </a:r>
            <a:r>
              <a:rPr lang="en-GB" sz="8800" b="1" dirty="0" err="1"/>
              <a:t>sy</a:t>
            </a:r>
            <a:r>
              <a:rPr lang="en-GB" sz="8800" b="1" dirty="0"/>
              <a:t> </a:t>
            </a:r>
            <a:r>
              <a:rPr lang="en-GB" sz="8800" b="1" dirty="0" err="1"/>
              <a:t>ampinganay</a:t>
            </a:r>
            <a:r>
              <a:rPr lang="en-GB" sz="8800" b="1" dirty="0"/>
              <a:t> !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</a:t>
            </a:r>
            <a:r>
              <a:rPr lang="en-GB" sz="8800" b="1" dirty="0" err="1"/>
              <a:t>Afa-tahotra</a:t>
            </a:r>
            <a:r>
              <a:rPr lang="en-GB" sz="8800" b="1" dirty="0"/>
              <a:t>, </a:t>
            </a:r>
            <a:r>
              <a:rPr lang="en-GB" sz="8800" b="1" dirty="0" err="1"/>
              <a:t>afa-doza</a:t>
            </a:r>
            <a:r>
              <a:rPr lang="en-GB" sz="8800" b="1" dirty="0"/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</a:t>
            </a:r>
            <a:r>
              <a:rPr lang="en-GB" sz="8800" b="1" dirty="0" err="1"/>
              <a:t>Tsy</a:t>
            </a:r>
            <a:r>
              <a:rPr lang="en-GB" sz="8800" b="1" dirty="0"/>
              <a:t> </a:t>
            </a:r>
            <a:r>
              <a:rPr lang="en-GB" sz="8800" b="1" dirty="0" err="1"/>
              <a:t>ho</a:t>
            </a:r>
            <a:r>
              <a:rPr lang="en-GB" sz="8800" b="1" dirty="0"/>
              <a:t> </a:t>
            </a:r>
            <a:r>
              <a:rPr lang="en-GB" sz="8800" b="1" dirty="0" err="1"/>
              <a:t>ketraka</a:t>
            </a:r>
            <a:r>
              <a:rPr lang="en-GB" sz="8800" b="1" dirty="0"/>
              <a:t> </a:t>
            </a:r>
            <a:r>
              <a:rPr lang="en-GB" sz="8800" b="1" dirty="0" err="1"/>
              <a:t>izahay</a:t>
            </a:r>
            <a:r>
              <a:rPr lang="en-GB" sz="8800" b="1" dirty="0"/>
              <a:t> ;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87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57259"/>
            <a:ext cx="12192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/>
              <a:t> :,: O ! </a:t>
            </a:r>
            <a:r>
              <a:rPr lang="en-GB" sz="8800" b="1" dirty="0" err="1"/>
              <a:t>arovy</a:t>
            </a:r>
            <a:r>
              <a:rPr lang="en-GB" sz="8800" b="1" dirty="0"/>
              <a:t> </a:t>
            </a:r>
            <a:r>
              <a:rPr lang="en-GB" sz="8800" b="1" dirty="0" smtClean="0"/>
              <a:t>:,:</a:t>
            </a:r>
            <a:endParaRPr lang="fr-FR" sz="8800" b="1" dirty="0"/>
          </a:p>
          <a:p>
            <a:pPr algn="ctr"/>
            <a:r>
              <a:rPr lang="en-GB" sz="8800" b="1" dirty="0" err="1" smtClean="0"/>
              <a:t>Ny</a:t>
            </a:r>
            <a:r>
              <a:rPr lang="en-GB" sz="8800" b="1" dirty="0" smtClean="0"/>
              <a:t> </a:t>
            </a:r>
            <a:r>
              <a:rPr lang="en-GB" sz="8800" b="1" dirty="0" err="1"/>
              <a:t>mialoka</a:t>
            </a:r>
            <a:r>
              <a:rPr lang="en-GB" sz="8800" b="1" dirty="0"/>
              <a:t> </a:t>
            </a:r>
            <a:r>
              <a:rPr lang="en-GB" sz="8800" b="1" dirty="0" err="1" smtClean="0"/>
              <a:t>Aminao</a:t>
            </a:r>
            <a:r>
              <a:rPr lang="en-GB" sz="8800" b="1" dirty="0" smtClean="0"/>
              <a:t> </a:t>
            </a:r>
            <a:r>
              <a:rPr lang="en-GB" sz="8800" b="1" dirty="0"/>
              <a:t>(</a:t>
            </a:r>
            <a:r>
              <a:rPr lang="en-GB" sz="8800" b="1" i="1" dirty="0"/>
              <a:t>in-2</a:t>
            </a:r>
            <a:r>
              <a:rPr lang="en-GB" sz="8800" b="1" dirty="0"/>
              <a:t>)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26107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Grand écran</PresentationFormat>
  <Paragraphs>20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626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626</dc:title>
  <dc:creator>Solofo</dc:creator>
  <cp:lastModifiedBy>Solofo</cp:lastModifiedBy>
  <cp:revision>1</cp:revision>
  <dcterms:created xsi:type="dcterms:W3CDTF">2014-11-03T18:46:53Z</dcterms:created>
  <dcterms:modified xsi:type="dcterms:W3CDTF">2014-11-03T18:47:04Z</dcterms:modified>
</cp:coreProperties>
</file>