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77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55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3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19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9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25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25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0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57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48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5415-17EB-4076-924D-59BB2250E8A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D184-CB83-4A3E-8085-BF7060099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6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628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Mpamonjy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olom-bery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724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1.Ry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olom-bery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Jesosy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ti</a:t>
            </a:r>
            <a:r>
              <a:rPr lang="en-GB" sz="8000" b="1" i="1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en-GB" sz="8000" b="1" i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Izahay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manan-kery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hendry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fr-FR" sz="8000" b="1" dirty="0" smtClean="0"/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mahay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478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6738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i="1" dirty="0"/>
              <a:t>:,: Koa </a:t>
            </a:r>
            <a:r>
              <a:rPr lang="en-GB" sz="9600" b="1" i="1" dirty="0" err="1"/>
              <a:t>Hianao</a:t>
            </a:r>
            <a:r>
              <a:rPr lang="en-GB" sz="9600" b="1" i="1" dirty="0"/>
              <a:t> </a:t>
            </a:r>
            <a:r>
              <a:rPr lang="en-GB" sz="9600" b="1" i="1" dirty="0" err="1"/>
              <a:t>irery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 smtClean="0"/>
              <a:t>No </a:t>
            </a:r>
            <a:r>
              <a:rPr lang="en-GB" sz="9600" b="1" i="1" dirty="0" err="1"/>
              <a:t>mba</a:t>
            </a:r>
            <a:r>
              <a:rPr lang="en-GB" sz="9600" b="1" i="1" dirty="0"/>
              <a:t> </a:t>
            </a:r>
            <a:r>
              <a:rPr lang="en-GB" sz="9600" b="1" i="1" dirty="0" err="1"/>
              <a:t>iankinanay</a:t>
            </a:r>
            <a:r>
              <a:rPr lang="en-GB" sz="9600" b="1" i="1" dirty="0"/>
              <a:t> :,:</a:t>
            </a:r>
            <a:endParaRPr lang="fr-FR" sz="96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03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101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Mpamonjy</a:t>
            </a:r>
            <a:r>
              <a:rPr lang="en-GB" sz="8800" b="1" dirty="0"/>
              <a:t> be </a:t>
            </a:r>
            <a:r>
              <a:rPr lang="en-GB" sz="8800" b="1" dirty="0" err="1"/>
              <a:t>fitia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Aza</a:t>
            </a:r>
            <a:r>
              <a:rPr lang="en-GB" sz="8800" b="1" dirty="0"/>
              <a:t> </a:t>
            </a:r>
            <a:r>
              <a:rPr lang="en-GB" sz="8800" b="1" dirty="0" err="1"/>
              <a:t>ilaozanao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Jesosy</a:t>
            </a:r>
            <a:r>
              <a:rPr lang="en-GB" sz="8800" b="1" dirty="0"/>
              <a:t> ô ! </a:t>
            </a:r>
            <a:r>
              <a:rPr lang="en-GB" sz="8800" b="1" dirty="0" err="1"/>
              <a:t>avia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Hianao</a:t>
            </a:r>
            <a:r>
              <a:rPr lang="en-GB" sz="8800" b="1" dirty="0"/>
              <a:t> no </a:t>
            </a:r>
            <a:r>
              <a:rPr lang="en-GB" sz="8800" b="1" dirty="0" err="1"/>
              <a:t>tanjakay</a:t>
            </a:r>
            <a:r>
              <a:rPr lang="en-GB" sz="8800" b="1" dirty="0"/>
              <a:t> !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54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81673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i="1" dirty="0"/>
              <a:t>:,: </a:t>
            </a:r>
            <a:r>
              <a:rPr lang="en-GB" sz="9600" b="1" i="1" dirty="0" err="1"/>
              <a:t>Miarova</a:t>
            </a:r>
            <a:r>
              <a:rPr lang="en-GB" sz="9600" b="1" i="1" dirty="0"/>
              <a:t>, </a:t>
            </a:r>
            <a:r>
              <a:rPr lang="en-GB" sz="9600" b="1" i="1" dirty="0" err="1"/>
              <a:t>manampia</a:t>
            </a:r>
            <a:r>
              <a:rPr lang="en-GB" sz="9600" b="1" i="1" dirty="0"/>
              <a:t>,</a:t>
            </a:r>
            <a:endParaRPr lang="fr-FR" sz="9600" b="1" i="1" dirty="0" smtClean="0">
              <a:effectLst/>
            </a:endParaRPr>
          </a:p>
          <a:p>
            <a:pPr algn="ctr"/>
            <a:r>
              <a:rPr lang="en-GB" sz="9600" b="1" i="1" dirty="0"/>
              <a:t>     Be </a:t>
            </a:r>
            <a:r>
              <a:rPr lang="en-GB" sz="9600" b="1" i="1" dirty="0" err="1"/>
              <a:t>ny</a:t>
            </a:r>
            <a:r>
              <a:rPr lang="en-GB" sz="9600" b="1" i="1" dirty="0"/>
              <a:t> </a:t>
            </a:r>
            <a:r>
              <a:rPr lang="en-GB" sz="9600" b="1" i="1" dirty="0" err="1"/>
              <a:t>fahavalonay</a:t>
            </a:r>
            <a:r>
              <a:rPr lang="en-GB" sz="9600" b="1" i="1" dirty="0"/>
              <a:t> :,:</a:t>
            </a:r>
            <a:endParaRPr lang="fr-FR" sz="96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62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018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Mpamonjy</a:t>
            </a:r>
            <a:r>
              <a:rPr lang="en-GB" sz="8000" b="1" dirty="0"/>
              <a:t> </a:t>
            </a:r>
            <a:r>
              <a:rPr lang="en-GB" sz="8000" b="1" dirty="0" err="1" smtClean="0"/>
              <a:t>mitantàna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izao</a:t>
            </a:r>
            <a:r>
              <a:rPr lang="en-GB" sz="8000" b="1" dirty="0" smtClean="0"/>
              <a:t> </a:t>
            </a:r>
            <a:r>
              <a:rPr lang="en-GB" sz="8000" b="1" dirty="0" err="1"/>
              <a:t>mpanomponao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/>
              <a:t>Be </a:t>
            </a:r>
            <a:r>
              <a:rPr lang="en-GB" sz="8000" b="1" dirty="0" err="1"/>
              <a:t>tokoa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fikasana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/>
              <a:t>Ta-</a:t>
            </a:r>
            <a:r>
              <a:rPr lang="en-GB" sz="8000" b="1" dirty="0" err="1" smtClean="0"/>
              <a:t>hanao</a:t>
            </a:r>
            <a:r>
              <a:rPr lang="en-GB" sz="8000" b="1" dirty="0" smtClean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309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3891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/>
              <a:t>:,: </a:t>
            </a:r>
            <a:r>
              <a:rPr lang="en-GB" sz="7200" b="1" i="1" dirty="0" err="1"/>
              <a:t>Nefa</a:t>
            </a:r>
            <a:r>
              <a:rPr lang="en-GB" sz="7200" b="1" i="1" dirty="0"/>
              <a:t> 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fahosana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err="1" smtClean="0"/>
              <a:t>Momba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mpanomponao</a:t>
            </a:r>
            <a:r>
              <a:rPr lang="en-GB" sz="7200" b="1" i="1" dirty="0"/>
              <a:t> :,: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1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161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4.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Mpamonjy</a:t>
            </a:r>
            <a:r>
              <a:rPr lang="en-GB" sz="8000" b="1" dirty="0"/>
              <a:t>,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tia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Mivimbina</a:t>
            </a:r>
            <a:r>
              <a:rPr lang="en-GB" sz="8000" b="1" dirty="0"/>
              <a:t>, </a:t>
            </a:r>
            <a:r>
              <a:rPr lang="en-GB" sz="8000" b="1" dirty="0" err="1"/>
              <a:t>mamonje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Mahery</a:t>
            </a:r>
            <a:r>
              <a:rPr lang="en-GB" sz="8000" b="1" dirty="0"/>
              <a:t>, </a:t>
            </a:r>
            <a:r>
              <a:rPr lang="en-GB" sz="8000" b="1" dirty="0" err="1"/>
              <a:t>manampia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Miambena</a:t>
            </a:r>
            <a:r>
              <a:rPr lang="en-GB" sz="8000" b="1" dirty="0"/>
              <a:t>, </a:t>
            </a:r>
            <a:r>
              <a:rPr lang="en-GB" sz="8000" b="1" dirty="0" err="1"/>
              <a:t>mijere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00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10248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1500" b="1" dirty="0" err="1"/>
              <a:t>Miarova</a:t>
            </a:r>
            <a:r>
              <a:rPr lang="en-GB" sz="11500" b="1" dirty="0"/>
              <a:t>, </a:t>
            </a:r>
            <a:r>
              <a:rPr lang="en-GB" sz="11500" b="1" dirty="0" err="1"/>
              <a:t>mitariha</a:t>
            </a:r>
            <a:r>
              <a:rPr lang="en-GB" sz="11500" b="1" dirty="0"/>
              <a:t>,</a:t>
            </a:r>
            <a:endParaRPr lang="fr-FR" sz="11500" b="1" dirty="0" smtClean="0">
              <a:effectLst/>
            </a:endParaRPr>
          </a:p>
          <a:p>
            <a:pPr algn="ctr"/>
            <a:r>
              <a:rPr lang="en-GB" sz="11500" b="1" dirty="0" err="1" smtClean="0"/>
              <a:t>Ry</a:t>
            </a:r>
            <a:r>
              <a:rPr lang="en-GB" sz="11500" b="1" dirty="0" smtClean="0"/>
              <a:t> </a:t>
            </a:r>
            <a:r>
              <a:rPr lang="en-GB" sz="11500" b="1" dirty="0" err="1"/>
              <a:t>Sakaiza</a:t>
            </a:r>
            <a:r>
              <a:rPr lang="en-GB" sz="11500" b="1" dirty="0"/>
              <a:t> </a:t>
            </a:r>
            <a:r>
              <a:rPr lang="en-GB" sz="11500" b="1" dirty="0" err="1"/>
              <a:t>lehibe</a:t>
            </a:r>
            <a:r>
              <a:rPr lang="en-GB" sz="11500" b="1" dirty="0"/>
              <a:t> !</a:t>
            </a:r>
            <a:endParaRPr lang="fr-FR" sz="1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62558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628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628</dc:title>
  <dc:creator>Solofo</dc:creator>
  <cp:lastModifiedBy>Solofo</cp:lastModifiedBy>
  <cp:revision>1</cp:revision>
  <dcterms:created xsi:type="dcterms:W3CDTF">2014-11-03T18:52:29Z</dcterms:created>
  <dcterms:modified xsi:type="dcterms:W3CDTF">2014-11-03T18:52:41Z</dcterms:modified>
</cp:coreProperties>
</file>