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7D6A-2727-462A-9A8F-A5F0E26FBE7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D0BF-58FE-461B-AC24-BA415B9500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7D6A-2727-462A-9A8F-A5F0E26FBE7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D0BF-58FE-461B-AC24-BA415B9500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7D6A-2727-462A-9A8F-A5F0E26FBE7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D0BF-58FE-461B-AC24-BA415B9500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7D6A-2727-462A-9A8F-A5F0E26FBE7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D0BF-58FE-461B-AC24-BA415B9500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7D6A-2727-462A-9A8F-A5F0E26FBE7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D0BF-58FE-461B-AC24-BA415B9500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7D6A-2727-462A-9A8F-A5F0E26FBE7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D0BF-58FE-461B-AC24-BA415B9500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7D6A-2727-462A-9A8F-A5F0E26FBE7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D0BF-58FE-461B-AC24-BA415B9500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7D6A-2727-462A-9A8F-A5F0E26FBE7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D0BF-58FE-461B-AC24-BA415B9500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7D6A-2727-462A-9A8F-A5F0E26FBE7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D0BF-58FE-461B-AC24-BA415B9500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7D6A-2727-462A-9A8F-A5F0E26FBE7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D0BF-58FE-461B-AC24-BA415B9500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7D6A-2727-462A-9A8F-A5F0E26FBE7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D0BF-58FE-461B-AC24-BA415B9500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7D6A-2727-462A-9A8F-A5F0E26FBE7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D0BF-58FE-461B-AC24-BA415B9500D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63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i="1" dirty="0" err="1" smtClean="0"/>
              <a:t>Tany</a:t>
            </a:r>
            <a:r>
              <a:rPr lang="fr-FR" b="1" i="1" dirty="0" smtClean="0"/>
              <a:t> </a:t>
            </a:r>
            <a:r>
              <a:rPr lang="fr-FR" b="1" i="1" dirty="0" err="1" smtClean="0"/>
              <a:t>finaritra</a:t>
            </a:r>
            <a:endParaRPr lang="fr-FR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Tany</a:t>
            </a:r>
            <a:r>
              <a:rPr lang="en-GB" sz="5400" b="1" dirty="0"/>
              <a:t> </a:t>
            </a:r>
            <a:r>
              <a:rPr lang="en-GB" sz="5400" b="1" dirty="0" err="1"/>
              <a:t>finaritra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Tarafin-danitra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i="1" dirty="0" err="1" smtClean="0"/>
              <a:t>I</a:t>
            </a:r>
            <a:r>
              <a:rPr lang="en-GB" sz="5400" b="1" dirty="0" err="1" smtClean="0"/>
              <a:t>ty</a:t>
            </a:r>
            <a:r>
              <a:rPr lang="en-GB" sz="5400" b="1" dirty="0" smtClean="0"/>
              <a:t> </a:t>
            </a:r>
            <a:r>
              <a:rPr lang="en-GB" sz="5400" b="1" dirty="0" err="1"/>
              <a:t>tanin’ny</a:t>
            </a:r>
            <a:r>
              <a:rPr lang="en-GB" sz="5400" b="1" dirty="0"/>
              <a:t> </a:t>
            </a:r>
            <a:r>
              <a:rPr lang="en-GB" sz="5400" b="1" dirty="0" err="1"/>
              <a:t>mpivahin</a:t>
            </a:r>
            <a:r>
              <a:rPr lang="en-GB" sz="5400" b="1" i="1" dirty="0" err="1"/>
              <a:t>y</a:t>
            </a:r>
            <a:r>
              <a:rPr lang="en-GB" sz="5400" b="1" dirty="0"/>
              <a:t> </a:t>
            </a:r>
            <a:r>
              <a:rPr lang="en-GB" sz="5400" b="1" dirty="0" err="1"/>
              <a:t>ity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fihobiana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No </a:t>
            </a:r>
            <a:r>
              <a:rPr lang="en-GB" sz="5400" b="1" dirty="0" err="1"/>
              <a:t>andehanana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Mankany</a:t>
            </a:r>
            <a:r>
              <a:rPr lang="en-GB" sz="5400" b="1" dirty="0" smtClean="0"/>
              <a:t> </a:t>
            </a:r>
            <a:r>
              <a:rPr lang="en-GB" sz="5400" b="1" dirty="0" err="1"/>
              <a:t>Paradisa</a:t>
            </a:r>
            <a:r>
              <a:rPr lang="en-GB" sz="5400" b="1" dirty="0"/>
              <a:t> </a:t>
            </a:r>
            <a:r>
              <a:rPr lang="en-GB" sz="5400" b="1" dirty="0" err="1"/>
              <a:t>arý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mihelina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i="1" dirty="0" err="1" smtClean="0"/>
              <a:t>I</a:t>
            </a:r>
            <a:r>
              <a:rPr lang="en-GB" sz="5400" b="1" dirty="0" err="1" smtClean="0"/>
              <a:t>lay</a:t>
            </a:r>
            <a:r>
              <a:rPr lang="en-GB" sz="5400" b="1" dirty="0" smtClean="0"/>
              <a:t> </a:t>
            </a:r>
            <a:r>
              <a:rPr lang="en-GB" sz="5400" b="1" dirty="0" err="1"/>
              <a:t>sasakalina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Nefa</a:t>
            </a:r>
            <a:r>
              <a:rPr lang="en-GB" sz="5400" b="1" dirty="0" smtClean="0"/>
              <a:t> </a:t>
            </a:r>
            <a:r>
              <a:rPr lang="en-GB" sz="5400" b="1" dirty="0" err="1"/>
              <a:t>tsarovan’ny</a:t>
            </a:r>
            <a:r>
              <a:rPr lang="en-GB" sz="5400" b="1" dirty="0"/>
              <a:t> </a:t>
            </a:r>
            <a:r>
              <a:rPr lang="en-GB" sz="5400" b="1" dirty="0" err="1"/>
              <a:t>olona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Satria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/>
              <a:t>lefy</a:t>
            </a:r>
            <a:r>
              <a:rPr lang="en-GB" sz="5400" b="1" dirty="0"/>
              <a:t> </a:t>
            </a:r>
            <a:r>
              <a:rPr lang="en-GB" sz="5400" b="1" dirty="0" err="1"/>
              <a:t>hanitra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Mamelon-kira</a:t>
            </a:r>
            <a:r>
              <a:rPr lang="en-GB" sz="5400" b="1" dirty="0" smtClean="0"/>
              <a:t> </a:t>
            </a:r>
            <a:r>
              <a:rPr lang="en-GB" sz="5400" b="1" dirty="0" err="1"/>
              <a:t>velona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Anjely</a:t>
            </a:r>
            <a:r>
              <a:rPr lang="en-GB" sz="5400" b="1" dirty="0"/>
              <a:t> </a:t>
            </a:r>
            <a:r>
              <a:rPr lang="en-GB" sz="5400" b="1" dirty="0" err="1"/>
              <a:t>marobe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No </a:t>
            </a:r>
            <a:r>
              <a:rPr lang="en-GB" sz="5400" b="1" dirty="0" err="1"/>
              <a:t>indray</a:t>
            </a:r>
            <a:r>
              <a:rPr lang="en-GB" sz="5400" b="1" dirty="0"/>
              <a:t> </a:t>
            </a:r>
            <a:r>
              <a:rPr lang="en-GB" sz="5400" b="1" dirty="0" err="1"/>
              <a:t>mihira</a:t>
            </a:r>
            <a:r>
              <a:rPr lang="en-GB" sz="5400" b="1" dirty="0"/>
              <a:t> hoe 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« </a:t>
            </a:r>
            <a:r>
              <a:rPr lang="en-GB" sz="5400" b="1" dirty="0"/>
              <a:t>O ! </a:t>
            </a:r>
            <a:r>
              <a:rPr lang="en-GB" sz="5400" b="1" dirty="0" err="1"/>
              <a:t>mifalia</a:t>
            </a:r>
            <a:r>
              <a:rPr lang="en-GB" sz="5400" b="1" dirty="0"/>
              <a:t>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reraka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fiadanana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No </a:t>
            </a:r>
            <a:r>
              <a:rPr lang="en-GB" sz="5400" b="1" dirty="0" err="1"/>
              <a:t>andehanana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Kristy </a:t>
            </a:r>
            <a:r>
              <a:rPr lang="en-GB" sz="5400" b="1" dirty="0" err="1"/>
              <a:t>Mpamonjy</a:t>
            </a:r>
            <a:r>
              <a:rPr lang="en-GB" sz="5400" b="1" dirty="0"/>
              <a:t> </a:t>
            </a:r>
            <a:r>
              <a:rPr lang="en-GB" sz="5400" b="1" dirty="0" err="1"/>
              <a:t>teraka</a:t>
            </a:r>
            <a:r>
              <a:rPr lang="en-GB" sz="5400" b="1" dirty="0"/>
              <a:t> ! »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Affichage à l'écran (16:9)</PresentationFormat>
  <Paragraphs>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63</vt:lpstr>
      <vt:lpstr>1) Tany finaritra, Tarafin-danitra, Ity tanin’ny mpivahiny ity Ka fihobiana No andehanana Mankany Paradisa arý.</vt:lpstr>
      <vt:lpstr>2) Andro mihelina Ilay sasakalina, Nefa tsarovan’ny olona Satria ny lanitra Tsy lefy hanitra ; Mamelon-kira velona.</vt:lpstr>
      <vt:lpstr>3) Anjely marobe No indray mihira hoe : « O ! mifalia ry reraka ! Fa fiadanana No andehanana ; Kristy Mpamonjy teraka ! 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</dc:title>
  <dc:creator>RAMOD</dc:creator>
  <cp:lastModifiedBy>SONO</cp:lastModifiedBy>
  <cp:revision>3</cp:revision>
  <dcterms:created xsi:type="dcterms:W3CDTF">2013-12-20T17:10:19Z</dcterms:created>
  <dcterms:modified xsi:type="dcterms:W3CDTF">2014-10-16T11:43:29Z</dcterms:modified>
</cp:coreProperties>
</file>