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E99-6DE1-46A0-9110-1531EED7BA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0A4D-C448-4B55-A4C8-B08B9DE9B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66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E99-6DE1-46A0-9110-1531EED7BA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0A4D-C448-4B55-A4C8-B08B9DE9B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7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E99-6DE1-46A0-9110-1531EED7BA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0A4D-C448-4B55-A4C8-B08B9DE9B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7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E99-6DE1-46A0-9110-1531EED7BA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0A4D-C448-4B55-A4C8-B08B9DE9B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57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E99-6DE1-46A0-9110-1531EED7BA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0A4D-C448-4B55-A4C8-B08B9DE9B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73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E99-6DE1-46A0-9110-1531EED7BA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0A4D-C448-4B55-A4C8-B08B9DE9B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2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E99-6DE1-46A0-9110-1531EED7BA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0A4D-C448-4B55-A4C8-B08B9DE9B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82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E99-6DE1-46A0-9110-1531EED7BA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0A4D-C448-4B55-A4C8-B08B9DE9B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1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E99-6DE1-46A0-9110-1531EED7BA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0A4D-C448-4B55-A4C8-B08B9DE9B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91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E99-6DE1-46A0-9110-1531EED7BA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0A4D-C448-4B55-A4C8-B08B9DE9B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56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DE99-6DE1-46A0-9110-1531EED7BA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80A4D-C448-4B55-A4C8-B08B9DE9B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59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DE99-6DE1-46A0-9110-1531EED7BA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0A4D-C448-4B55-A4C8-B08B9DE9B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42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632</a:t>
            </a:r>
            <a:endParaRPr lang="fr-FR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Ampianaro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aho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Tompo</a:t>
            </a:r>
            <a:endParaRPr lang="fr-FR" sz="4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8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9978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5. </a:t>
            </a:r>
            <a:r>
              <a:rPr lang="en-GB" sz="8800" b="1" dirty="0" err="1"/>
              <a:t>Ry</a:t>
            </a:r>
            <a:r>
              <a:rPr lang="en-GB" sz="8800" b="1" dirty="0"/>
              <a:t> </a:t>
            </a:r>
            <a:r>
              <a:rPr lang="en-GB" sz="8800" b="1" dirty="0" err="1"/>
              <a:t>Tompo</a:t>
            </a:r>
            <a:r>
              <a:rPr lang="en-GB" sz="8800" b="1" dirty="0"/>
              <a:t> ô, </a:t>
            </a:r>
            <a:r>
              <a:rPr lang="en-GB" sz="8800" b="1" dirty="0" err="1"/>
              <a:t>ampio</a:t>
            </a:r>
            <a:r>
              <a:rPr lang="en-GB" sz="8800" b="1" dirty="0"/>
              <a:t> </a:t>
            </a:r>
            <a:r>
              <a:rPr lang="en-GB" sz="8800" b="1" dirty="0" err="1"/>
              <a:t>aho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mba</a:t>
            </a:r>
            <a:r>
              <a:rPr lang="en-GB" sz="8800" b="1" dirty="0"/>
              <a:t> </a:t>
            </a:r>
            <a:r>
              <a:rPr lang="en-GB" sz="8800" b="1" dirty="0" err="1"/>
              <a:t>hiomana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Ka</a:t>
            </a:r>
            <a:r>
              <a:rPr lang="en-GB" sz="8800" b="1" dirty="0"/>
              <a:t> </a:t>
            </a:r>
            <a:r>
              <a:rPr lang="en-GB" sz="8800" b="1" dirty="0" err="1"/>
              <a:t>mba</a:t>
            </a:r>
            <a:r>
              <a:rPr lang="en-GB" sz="8800" b="1" dirty="0"/>
              <a:t> </a:t>
            </a:r>
            <a:r>
              <a:rPr lang="en-GB" sz="8800" b="1" dirty="0" err="1"/>
              <a:t>hadio</a:t>
            </a:r>
            <a:r>
              <a:rPr lang="en-GB" sz="8800" b="1" dirty="0"/>
              <a:t> </a:t>
            </a:r>
            <a:r>
              <a:rPr lang="en-GB" sz="8800" b="1" dirty="0" err="1"/>
              <a:t>fo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na</a:t>
            </a:r>
            <a:r>
              <a:rPr lang="en-GB" sz="8800" b="1" dirty="0"/>
              <a:t> </a:t>
            </a:r>
            <a:r>
              <a:rPr lang="en-GB" sz="8800" b="1" dirty="0" err="1"/>
              <a:t>aiza</a:t>
            </a:r>
            <a:r>
              <a:rPr lang="en-GB" sz="8800" b="1" dirty="0"/>
              <a:t> no </a:t>
            </a:r>
            <a:r>
              <a:rPr lang="en-GB" sz="8800" b="1" dirty="0" err="1"/>
              <a:t>alehako</a:t>
            </a:r>
            <a:r>
              <a:rPr lang="en-GB" sz="8800" b="1" dirty="0"/>
              <a:t>,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613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265789"/>
            <a:ext cx="12192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Ampaherezo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mafy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aho</a:t>
            </a:r>
            <a:endParaRPr kumimoji="0" lang="fr-FR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mba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malina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Mba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tsy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tampoka</a:t>
            </a:r>
            <a:endParaRPr kumimoji="0" lang="fr-FR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amiko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6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fetrako</a:t>
            </a:r>
            <a:r>
              <a:rPr kumimoji="0" lang="en-GB" sz="6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!</a:t>
            </a:r>
            <a:endParaRPr kumimoji="0" lang="en-GB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7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28616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Ampianaro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aho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Tompo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mba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hiambina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Mandalo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tahaka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rivotra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androko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378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1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/>
              <a:t>Ka</a:t>
            </a:r>
            <a:r>
              <a:rPr lang="en-GB" sz="9600" b="1" dirty="0"/>
              <a:t> </a:t>
            </a:r>
            <a:r>
              <a:rPr lang="en-GB" sz="9600" b="1" dirty="0" err="1"/>
              <a:t>mihalany</a:t>
            </a:r>
            <a:r>
              <a:rPr lang="en-GB" sz="9600" b="1" dirty="0"/>
              <a:t> </a:t>
            </a:r>
            <a:r>
              <a:rPr lang="en-GB" sz="9600" b="1" dirty="0" err="1"/>
              <a:t>isan-andro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isan-alina</a:t>
            </a:r>
            <a:r>
              <a:rPr lang="en-GB" sz="9600" b="1" dirty="0"/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Ambara-pahatapitry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ny</a:t>
            </a:r>
            <a:r>
              <a:rPr lang="en-GB" sz="9600" b="1" dirty="0" smtClean="0"/>
              <a:t> </a:t>
            </a:r>
            <a:r>
              <a:rPr lang="en-GB" sz="9600" b="1" dirty="0" err="1"/>
              <a:t>fe-potoako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636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2859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2. </a:t>
            </a:r>
            <a:r>
              <a:rPr lang="en-GB" sz="8000" b="1" dirty="0" err="1"/>
              <a:t>Endrey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voninkazo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 </a:t>
            </a:r>
            <a:r>
              <a:rPr lang="en-GB" sz="8000" b="1" dirty="0" err="1"/>
              <a:t>raha</a:t>
            </a:r>
            <a:r>
              <a:rPr lang="en-GB" sz="8000" b="1" dirty="0"/>
              <a:t> </a:t>
            </a:r>
            <a:r>
              <a:rPr lang="en-GB" sz="8000" b="1" dirty="0" err="1"/>
              <a:t>vao</a:t>
            </a:r>
            <a:r>
              <a:rPr lang="en-GB" sz="8000" b="1" dirty="0"/>
              <a:t> </a:t>
            </a:r>
            <a:r>
              <a:rPr lang="en-GB" sz="8000" b="1" dirty="0" err="1"/>
              <a:t>maraina</a:t>
            </a:r>
            <a:r>
              <a:rPr lang="en-GB" sz="8000" b="1" dirty="0"/>
              <a:t> e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Fa</a:t>
            </a:r>
            <a:r>
              <a:rPr lang="en-GB" sz="8000" b="1" dirty="0" smtClean="0"/>
              <a:t> </a:t>
            </a:r>
            <a:r>
              <a:rPr lang="en-GB" sz="8000" b="1" dirty="0" err="1"/>
              <a:t>tsara</a:t>
            </a:r>
            <a:r>
              <a:rPr lang="en-GB" sz="8000" b="1" dirty="0"/>
              <a:t> </a:t>
            </a:r>
            <a:r>
              <a:rPr lang="en-GB" sz="8000" b="1" dirty="0" err="1" smtClean="0"/>
              <a:t>ka</a:t>
            </a:r>
            <a:r>
              <a:rPr lang="en-GB" sz="8000" b="1" dirty="0" smtClean="0"/>
              <a:t> </a:t>
            </a:r>
            <a:r>
              <a:rPr lang="en-GB" sz="8000" b="1" dirty="0" err="1" smtClean="0"/>
              <a:t>mamirampiratra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endriny</a:t>
            </a:r>
            <a:r>
              <a:rPr lang="en-GB" sz="8000" b="1" dirty="0"/>
              <a:t> ;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364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14328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/>
              <a:t>Kanefa</a:t>
            </a:r>
            <a:r>
              <a:rPr lang="en-GB" sz="8000" b="1" dirty="0"/>
              <a:t> </a:t>
            </a:r>
            <a:r>
              <a:rPr lang="en-GB" sz="8000" b="1" dirty="0" err="1"/>
              <a:t>maty</a:t>
            </a:r>
            <a:r>
              <a:rPr lang="en-GB" sz="8000" b="1" dirty="0"/>
              <a:t> </a:t>
            </a:r>
            <a:r>
              <a:rPr lang="en-GB" sz="8000" b="1" dirty="0" err="1"/>
              <a:t>izy</a:t>
            </a:r>
            <a:r>
              <a:rPr lang="en-GB" sz="8000" b="1" dirty="0"/>
              <a:t> </a:t>
            </a:r>
            <a:r>
              <a:rPr lang="en-GB" sz="8000" b="1" dirty="0" err="1"/>
              <a:t>amin'ny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 </a:t>
            </a:r>
            <a:r>
              <a:rPr lang="en-GB" sz="8000" b="1" dirty="0" err="1"/>
              <a:t>hainandro</a:t>
            </a:r>
            <a:r>
              <a:rPr lang="en-GB" sz="8000" b="1" dirty="0"/>
              <a:t> be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Ka</a:t>
            </a:r>
            <a:r>
              <a:rPr lang="en-GB" sz="8000" b="1" dirty="0" smtClean="0"/>
              <a:t> </a:t>
            </a:r>
            <a:r>
              <a:rPr lang="en-GB" sz="8000" b="1" dirty="0" err="1"/>
              <a:t>raha</a:t>
            </a:r>
            <a:r>
              <a:rPr lang="en-GB" sz="8000" b="1" dirty="0"/>
              <a:t> </a:t>
            </a:r>
            <a:r>
              <a:rPr lang="en-GB" sz="8000" b="1" dirty="0" err="1"/>
              <a:t>hariva</a:t>
            </a:r>
            <a:r>
              <a:rPr lang="en-GB" sz="8000" b="1" dirty="0"/>
              <a:t> </a:t>
            </a:r>
            <a:r>
              <a:rPr lang="en-GB" sz="8000" b="1" dirty="0" err="1"/>
              <a:t>dia</a:t>
            </a:r>
            <a:r>
              <a:rPr lang="en-GB" sz="8000" b="1" dirty="0"/>
              <a:t> </a:t>
            </a:r>
            <a:r>
              <a:rPr lang="en-GB" sz="8000" b="1" dirty="0" err="1"/>
              <a:t>simba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tarehiny</a:t>
            </a:r>
            <a:r>
              <a:rPr lang="en-GB" sz="8000" b="1" dirty="0"/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63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71428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3.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tenako</a:t>
            </a:r>
            <a:r>
              <a:rPr lang="en-GB" sz="8000" b="1" dirty="0"/>
              <a:t> no </a:t>
            </a:r>
            <a:r>
              <a:rPr lang="en-GB" sz="8000" b="1" dirty="0" err="1"/>
              <a:t>voninkazo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 </a:t>
            </a:r>
            <a:r>
              <a:rPr lang="en-GB" sz="8000" b="1" dirty="0" err="1"/>
              <a:t>ka</a:t>
            </a:r>
            <a:r>
              <a:rPr lang="en-GB" sz="8000" b="1" dirty="0"/>
              <a:t> </a:t>
            </a:r>
            <a:r>
              <a:rPr lang="en-GB" sz="8000" b="1" dirty="0" err="1"/>
              <a:t>hihintsana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aiko</a:t>
            </a:r>
            <a:r>
              <a:rPr lang="en-GB" sz="8000" b="1" dirty="0"/>
              <a:t> </a:t>
            </a:r>
            <a:r>
              <a:rPr lang="en-GB" sz="8000" b="1" dirty="0" err="1"/>
              <a:t>tahaka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 </a:t>
            </a:r>
            <a:r>
              <a:rPr lang="en-GB" sz="8000" b="1" dirty="0" err="1"/>
              <a:t>zavona</a:t>
            </a:r>
            <a:r>
              <a:rPr lang="en-GB" sz="8000" b="1" dirty="0"/>
              <a:t> </a:t>
            </a:r>
            <a:r>
              <a:rPr lang="en-GB" sz="8000" b="1" dirty="0" err="1"/>
              <a:t>sy</a:t>
            </a:r>
            <a:r>
              <a:rPr lang="en-GB" sz="8000" b="1" dirty="0"/>
              <a:t> </a:t>
            </a:r>
            <a:r>
              <a:rPr lang="en-GB" sz="8000" b="1" dirty="0" err="1"/>
              <a:t>aloka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433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71428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/>
              <a:t>Izay</a:t>
            </a:r>
            <a:r>
              <a:rPr lang="en-GB" sz="8800" b="1" dirty="0"/>
              <a:t> </a:t>
            </a:r>
            <a:r>
              <a:rPr lang="en-GB" sz="8800" b="1" dirty="0" err="1"/>
              <a:t>mandalo</a:t>
            </a:r>
            <a:r>
              <a:rPr lang="en-GB" sz="8800" b="1" dirty="0"/>
              <a:t> </a:t>
            </a:r>
            <a:r>
              <a:rPr lang="en-GB" sz="8800" b="1" dirty="0" err="1"/>
              <a:t>ka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 </a:t>
            </a:r>
            <a:r>
              <a:rPr lang="en-GB" sz="8800" b="1" dirty="0" err="1"/>
              <a:t>tsy</a:t>
            </a:r>
            <a:r>
              <a:rPr lang="en-GB" sz="8800" b="1" dirty="0"/>
              <a:t> </a:t>
            </a:r>
            <a:r>
              <a:rPr lang="en-GB" sz="8800" b="1" dirty="0" err="1"/>
              <a:t>manam-pijanonana</a:t>
            </a:r>
            <a:r>
              <a:rPr lang="en-GB" sz="8800" b="1" dirty="0"/>
              <a:t> </a:t>
            </a:r>
            <a:r>
              <a:rPr lang="en-GB" sz="8800" b="1" dirty="0" err="1" smtClean="0"/>
              <a:t>Ny</a:t>
            </a:r>
            <a:r>
              <a:rPr lang="en-GB" sz="8800" b="1" dirty="0" smtClean="0"/>
              <a:t> </a:t>
            </a:r>
            <a:r>
              <a:rPr lang="en-GB" sz="8800" b="1" dirty="0" err="1"/>
              <a:t>taonako</a:t>
            </a:r>
            <a:r>
              <a:rPr lang="en-GB" sz="8800" b="1" dirty="0"/>
              <a:t> </a:t>
            </a:r>
            <a:r>
              <a:rPr lang="en-GB" sz="8800" b="1" dirty="0" err="1"/>
              <a:t>mandroso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 </a:t>
            </a:r>
            <a:r>
              <a:rPr lang="en-GB" sz="8800" b="1" dirty="0" err="1"/>
              <a:t>tahaka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riaka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911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57178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4. </a:t>
            </a:r>
            <a:r>
              <a:rPr lang="en-GB" sz="8000" b="1" dirty="0" err="1"/>
              <a:t>Tsy</a:t>
            </a:r>
            <a:r>
              <a:rPr lang="en-GB" sz="8000" b="1" dirty="0"/>
              <a:t> </a:t>
            </a:r>
            <a:r>
              <a:rPr lang="en-GB" sz="8000" b="1" dirty="0" err="1"/>
              <a:t>manam-panorenana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 </a:t>
            </a:r>
            <a:r>
              <a:rPr lang="en-GB" sz="8000" b="1" dirty="0" err="1"/>
              <a:t>atý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heriko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Mihelina</a:t>
            </a:r>
            <a:r>
              <a:rPr lang="en-GB" sz="8000" b="1" dirty="0"/>
              <a:t> </a:t>
            </a:r>
            <a:r>
              <a:rPr lang="en-GB" sz="8000" b="1" dirty="0" err="1"/>
              <a:t>ka</a:t>
            </a:r>
            <a:r>
              <a:rPr lang="en-GB" sz="8000" b="1" dirty="0"/>
              <a:t> </a:t>
            </a:r>
            <a:r>
              <a:rPr lang="en-GB" sz="8000" b="1" dirty="0" err="1"/>
              <a:t>tsy</a:t>
            </a:r>
            <a:r>
              <a:rPr lang="en-GB" sz="8000" b="1" dirty="0"/>
              <a:t> </a:t>
            </a:r>
            <a:r>
              <a:rPr lang="en-GB" sz="8000" b="1" dirty="0" err="1"/>
              <a:t>mba</a:t>
            </a:r>
            <a:r>
              <a:rPr lang="en-GB" sz="8000" b="1" dirty="0"/>
              <a:t> </a:t>
            </a:r>
            <a:r>
              <a:rPr lang="en-GB" sz="8000" b="1" dirty="0" err="1"/>
              <a:t>hita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alehany</a:t>
            </a:r>
            <a:r>
              <a:rPr lang="en-GB" sz="8000" b="1" dirty="0"/>
              <a:t> ;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920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9978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/>
              <a:t>Malaky</a:t>
            </a:r>
            <a:r>
              <a:rPr lang="en-GB" sz="8800" b="1" dirty="0"/>
              <a:t> </a:t>
            </a:r>
            <a:r>
              <a:rPr lang="en-GB" sz="8800" b="1" dirty="0" err="1"/>
              <a:t>tahaka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tselatra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androko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Ka</a:t>
            </a:r>
            <a:r>
              <a:rPr lang="en-GB" sz="8800" b="1" dirty="0"/>
              <a:t> </a:t>
            </a:r>
            <a:r>
              <a:rPr lang="en-GB" sz="8800" b="1" dirty="0" err="1"/>
              <a:t>tsy</a:t>
            </a:r>
            <a:r>
              <a:rPr lang="en-GB" sz="8800" b="1" dirty="0"/>
              <a:t> </a:t>
            </a:r>
            <a:r>
              <a:rPr lang="en-GB" sz="8800" b="1" dirty="0" err="1"/>
              <a:t>miatoato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 </a:t>
            </a:r>
            <a:r>
              <a:rPr lang="en-GB" sz="8800" b="1" dirty="0" err="1"/>
              <a:t>ao</a:t>
            </a:r>
            <a:r>
              <a:rPr lang="en-GB" sz="8800" b="1" dirty="0"/>
              <a:t> am-</a:t>
            </a:r>
            <a:r>
              <a:rPr lang="en-GB" sz="8800" b="1" dirty="0" err="1"/>
              <a:t>pandehanany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02296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Grand écran</PresentationFormat>
  <Paragraphs>41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632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632</dc:title>
  <dc:creator>Solofo</dc:creator>
  <cp:lastModifiedBy>Solofo</cp:lastModifiedBy>
  <cp:revision>1</cp:revision>
  <dcterms:created xsi:type="dcterms:W3CDTF">2014-11-03T19:11:01Z</dcterms:created>
  <dcterms:modified xsi:type="dcterms:W3CDTF">2014-11-03T19:11:12Z</dcterms:modified>
</cp:coreProperties>
</file>