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5" r:id="rId8"/>
    <p:sldId id="261" r:id="rId9"/>
    <p:sldId id="266" r:id="rId10"/>
    <p:sldId id="262" r:id="rId11"/>
    <p:sldId id="267" r:id="rId12"/>
    <p:sldId id="263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DE2-CF72-4306-9598-31267757C7C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801B-0FAC-4259-B3EA-A75B730D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35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DE2-CF72-4306-9598-31267757C7C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801B-0FAC-4259-B3EA-A75B730D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58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DE2-CF72-4306-9598-31267757C7C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801B-0FAC-4259-B3EA-A75B730D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9397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DE2-CF72-4306-9598-31267757C7C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801B-0FAC-4259-B3EA-A75B730D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69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DE2-CF72-4306-9598-31267757C7C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801B-0FAC-4259-B3EA-A75B730D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8789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DE2-CF72-4306-9598-31267757C7C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801B-0FAC-4259-B3EA-A75B730D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5467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DE2-CF72-4306-9598-31267757C7C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801B-0FAC-4259-B3EA-A75B730D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873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DE2-CF72-4306-9598-31267757C7C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801B-0FAC-4259-B3EA-A75B730D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09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DE2-CF72-4306-9598-31267757C7C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801B-0FAC-4259-B3EA-A75B730D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30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DE2-CF72-4306-9598-31267757C7C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801B-0FAC-4259-B3EA-A75B730D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38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A9DE2-CF72-4306-9598-31267757C7C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2801B-0FAC-4259-B3EA-A75B730D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9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9A9DE2-CF72-4306-9598-31267757C7C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2801B-0FAC-4259-B3EA-A75B730D778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031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633</a:t>
            </a:r>
            <a:endParaRPr lang="fr-FR" sz="16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Izaho</a:t>
            </a:r>
            <a:r>
              <a:rPr lang="en-GB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tsy</a:t>
            </a:r>
            <a:r>
              <a:rPr lang="en-GB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mba</a:t>
            </a:r>
            <a:r>
              <a:rPr lang="en-GB" sz="48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8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mahalala</a:t>
            </a:r>
            <a:endParaRPr lang="fr-FR" sz="48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0698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71473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0000FF"/>
                </a:solidFill>
                <a:effectLst/>
              </a:rPr>
              <a:t>5.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Tsy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misy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mahasaraka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ahy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Amin’ny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fitiavany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teniny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no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mahasahy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olom-boafidiny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50264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57273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ran'i</a:t>
            </a:r>
            <a:r>
              <a:rPr lang="en-GB" sz="8800" b="1" dirty="0"/>
              <a:t> Kristy, </a:t>
            </a:r>
            <a:r>
              <a:rPr lang="en-GB" sz="8800" b="1" dirty="0" err="1"/>
              <a:t>Raiko</a:t>
            </a:r>
            <a:r>
              <a:rPr lang="en-GB" sz="8800" b="1" dirty="0"/>
              <a:t> ô,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/>
              <a:t>No </a:t>
            </a:r>
            <a:r>
              <a:rPr lang="en-GB" sz="8800" b="1" dirty="0" err="1"/>
              <a:t>amelao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heloko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393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71473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rgbClr val="0000FF"/>
                </a:solidFill>
                <a:effectLst/>
              </a:rPr>
              <a:t>6.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Ka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dia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tsy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mba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mampanahy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andro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hahafatesako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Jesosy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no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miantoka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ahy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ainy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 no </a:t>
            </a:r>
            <a:r>
              <a:rPr lang="en-GB" sz="7200" b="1" dirty="0" err="1" smtClean="0">
                <a:solidFill>
                  <a:srgbClr val="000000"/>
                </a:solidFill>
                <a:effectLst/>
              </a:rPr>
              <a:t>anjarako</a:t>
            </a:r>
            <a:r>
              <a:rPr lang="en-GB" sz="72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939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57273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ran'i</a:t>
            </a:r>
            <a:r>
              <a:rPr lang="en-GB" sz="8800" b="1" dirty="0"/>
              <a:t> Kristy, </a:t>
            </a:r>
            <a:r>
              <a:rPr lang="en-GB" sz="8800" b="1" dirty="0" err="1"/>
              <a:t>Raiko</a:t>
            </a:r>
            <a:r>
              <a:rPr lang="en-GB" sz="8800" b="1" dirty="0"/>
              <a:t> ô,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/>
              <a:t>No </a:t>
            </a:r>
            <a:r>
              <a:rPr lang="en-GB" sz="8800" b="1" dirty="0" err="1"/>
              <a:t>amelao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heloko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67537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14323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Izaho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tsy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mba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mahalala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Izay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hiainako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atý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;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Anio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angaha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dia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hiala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Ka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hodimandry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ho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arý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126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57273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ran'i</a:t>
            </a:r>
            <a:r>
              <a:rPr lang="en-GB" sz="8800" b="1" dirty="0"/>
              <a:t> Kristy, </a:t>
            </a:r>
            <a:r>
              <a:rPr lang="en-GB" sz="8800" b="1" dirty="0" err="1"/>
              <a:t>Raiko</a:t>
            </a:r>
            <a:r>
              <a:rPr lang="en-GB" sz="8800" b="1" dirty="0"/>
              <a:t> ô,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/>
              <a:t>No </a:t>
            </a:r>
            <a:r>
              <a:rPr lang="en-GB" sz="8800" b="1" dirty="0" err="1"/>
              <a:t>amelao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heloko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9005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2875" y="1071473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GB" sz="8000" b="1" dirty="0" smtClean="0"/>
              <a:t> </a:t>
            </a:r>
            <a:r>
              <a:rPr lang="en-GB" sz="8000" b="1" dirty="0" err="1"/>
              <a:t>Ry</a:t>
            </a:r>
            <a:r>
              <a:rPr lang="en-GB" sz="8000" b="1" dirty="0"/>
              <a:t> Ray ô, </a:t>
            </a:r>
            <a:r>
              <a:rPr lang="en-GB" sz="8000" b="1" dirty="0" err="1"/>
              <a:t>mampianara</a:t>
            </a:r>
            <a:r>
              <a:rPr lang="en-GB" sz="8000" b="1" dirty="0"/>
              <a:t> </a:t>
            </a:r>
            <a:r>
              <a:rPr lang="en-GB" sz="8000" b="1" dirty="0" err="1"/>
              <a:t>ahy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Hanisa</a:t>
            </a:r>
            <a:r>
              <a:rPr lang="en-GB" sz="8000" b="1" dirty="0"/>
              <a:t> e,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androko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Hiantombenan'ny</a:t>
            </a:r>
            <a:r>
              <a:rPr lang="en-GB" sz="8000" b="1" dirty="0"/>
              <a:t> </a:t>
            </a:r>
            <a:r>
              <a:rPr lang="en-GB" sz="8000" b="1" dirty="0" err="1"/>
              <a:t>fanahy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Ao</a:t>
            </a:r>
            <a:r>
              <a:rPr lang="en-GB" sz="8000" b="1" dirty="0"/>
              <a:t> </a:t>
            </a:r>
            <a:r>
              <a:rPr lang="en-GB" sz="8000" b="1" dirty="0" err="1"/>
              <a:t>amin'ny</a:t>
            </a:r>
            <a:r>
              <a:rPr lang="en-GB" sz="8000" b="1" dirty="0"/>
              <a:t> </a:t>
            </a:r>
            <a:r>
              <a:rPr lang="en-GB" sz="8000" b="1" dirty="0" err="1"/>
              <a:t>Mpamonjiko</a:t>
            </a:r>
            <a:r>
              <a:rPr lang="en-GB" sz="8000" b="1" dirty="0"/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365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57273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ran'i</a:t>
            </a:r>
            <a:r>
              <a:rPr lang="en-GB" sz="8800" b="1" dirty="0"/>
              <a:t> Kristy, </a:t>
            </a:r>
            <a:r>
              <a:rPr lang="en-GB" sz="8800" b="1" dirty="0" err="1"/>
              <a:t>Raiko</a:t>
            </a:r>
            <a:r>
              <a:rPr lang="en-GB" sz="8800" b="1" dirty="0"/>
              <a:t> ô,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/>
              <a:t>No </a:t>
            </a:r>
            <a:r>
              <a:rPr lang="en-GB" sz="8800" b="1" dirty="0" err="1"/>
              <a:t>amelao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heloko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59926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71473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3.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asa</a:t>
            </a:r>
            <a:r>
              <a:rPr lang="en-GB" sz="7200" b="1" dirty="0"/>
              <a:t>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ahiahy</a:t>
            </a:r>
            <a:r>
              <a:rPr lang="en-GB" sz="7200" b="1" dirty="0"/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Izay</a:t>
            </a:r>
            <a:r>
              <a:rPr lang="en-GB" sz="7200" b="1" dirty="0"/>
              <a:t> </a:t>
            </a:r>
            <a:r>
              <a:rPr lang="en-GB" sz="7200" b="1" dirty="0" err="1"/>
              <a:t>maningotr</a:t>
            </a:r>
            <a:r>
              <a:rPr lang="en-GB" sz="7200" b="1" i="1" dirty="0" err="1"/>
              <a:t>a</a:t>
            </a:r>
            <a:r>
              <a:rPr lang="en-GB" sz="7200" b="1" i="1" dirty="0"/>
              <a:t> </a:t>
            </a:r>
            <a:r>
              <a:rPr lang="en-GB" sz="7200" b="1" dirty="0"/>
              <a:t> </a:t>
            </a:r>
            <a:r>
              <a:rPr lang="en-GB" sz="7200" b="1" dirty="0" err="1"/>
              <a:t>ahy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en-GB" sz="7200" b="1" dirty="0"/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</a:t>
            </a:r>
            <a:r>
              <a:rPr lang="en-GB" sz="7200" b="1" dirty="0" err="1"/>
              <a:t>Vahao</a:t>
            </a:r>
            <a:r>
              <a:rPr lang="en-GB" sz="7200" b="1" dirty="0"/>
              <a:t>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hisakana</a:t>
            </a:r>
            <a:r>
              <a:rPr lang="en-GB" sz="7200" b="1" dirty="0"/>
              <a:t> </a:t>
            </a:r>
            <a:r>
              <a:rPr lang="en-GB" sz="7200" b="1" dirty="0" err="1"/>
              <a:t>ahy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/>
              <a:t>    </a:t>
            </a:r>
            <a:r>
              <a:rPr lang="en-GB" sz="7200" b="1" dirty="0" err="1"/>
              <a:t>Hiainga</a:t>
            </a:r>
            <a:r>
              <a:rPr lang="en-GB" sz="7200" b="1" dirty="0"/>
              <a:t> </a:t>
            </a:r>
            <a:r>
              <a:rPr lang="en-GB" sz="7200" b="1" dirty="0" err="1"/>
              <a:t>raha</a:t>
            </a:r>
            <a:r>
              <a:rPr lang="en-GB" sz="7200" b="1" dirty="0"/>
              <a:t> </a:t>
            </a:r>
            <a:r>
              <a:rPr lang="en-GB" sz="7200" b="1" dirty="0" err="1"/>
              <a:t>antsoinao</a:t>
            </a:r>
            <a:r>
              <a:rPr lang="en-GB" sz="7200" b="1" dirty="0"/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4202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57273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ran'i</a:t>
            </a:r>
            <a:r>
              <a:rPr lang="en-GB" sz="8800" b="1" dirty="0"/>
              <a:t> Kristy, </a:t>
            </a:r>
            <a:r>
              <a:rPr lang="en-GB" sz="8800" b="1" dirty="0" err="1"/>
              <a:t>Raiko</a:t>
            </a:r>
            <a:r>
              <a:rPr lang="en-GB" sz="8800" b="1" dirty="0"/>
              <a:t> ô,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/>
              <a:t>No </a:t>
            </a:r>
            <a:r>
              <a:rPr lang="en-GB" sz="8800" b="1" dirty="0" err="1"/>
              <a:t>amelao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heloko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1622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71473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>
                <a:solidFill>
                  <a:srgbClr val="0000FF"/>
                </a:solidFill>
                <a:effectLst/>
              </a:rPr>
              <a:t>4.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fahotako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an-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tapitrisa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Saronanao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avotra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Izay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nandraisako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batisa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solidFill>
                  <a:srgbClr val="000000"/>
                </a:solidFill>
                <a:effectLst/>
              </a:rPr>
              <a:t>   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Sy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ny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sakafo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8000" b="1" dirty="0" err="1" smtClean="0">
                <a:solidFill>
                  <a:srgbClr val="000000"/>
                </a:solidFill>
                <a:effectLst/>
              </a:rPr>
              <a:t>masina</a:t>
            </a:r>
            <a:r>
              <a:rPr lang="en-GB" sz="8000" b="1" dirty="0" smtClean="0">
                <a:solidFill>
                  <a:srgbClr val="000000"/>
                </a:solidFill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5760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757273"/>
            <a:ext cx="12192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ran'i</a:t>
            </a:r>
            <a:r>
              <a:rPr lang="en-GB" sz="8800" b="1" dirty="0"/>
              <a:t> Kristy, </a:t>
            </a:r>
            <a:r>
              <a:rPr lang="en-GB" sz="8800" b="1" dirty="0" err="1"/>
              <a:t>Raiko</a:t>
            </a:r>
            <a:r>
              <a:rPr lang="en-GB" sz="8800" b="1" dirty="0"/>
              <a:t> ô,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/>
              <a:t>No </a:t>
            </a:r>
            <a:r>
              <a:rPr lang="en-GB" sz="8800" b="1" dirty="0" err="1"/>
              <a:t>amelao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heloko</a:t>
            </a:r>
            <a:r>
              <a:rPr lang="en-GB" sz="8800" b="1" dirty="0"/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89579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Grand écran</PresentationFormat>
  <Paragraphs>38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633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633</dc:title>
  <dc:creator>Solofo</dc:creator>
  <cp:lastModifiedBy>Solofo</cp:lastModifiedBy>
  <cp:revision>1</cp:revision>
  <dcterms:created xsi:type="dcterms:W3CDTF">2014-11-03T19:15:35Z</dcterms:created>
  <dcterms:modified xsi:type="dcterms:W3CDTF">2014-11-03T19:15:47Z</dcterms:modified>
</cp:coreProperties>
</file>