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8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0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8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8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1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B9F1-7BC5-45EB-B3C6-0E42E0E0BC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0532-3094-4B6B-B916-9AD61FA0E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2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634</a:t>
            </a:r>
            <a:endParaRPr lang="fr-FR" sz="19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Ny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lalana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izay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nataon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‘</a:t>
            </a:r>
            <a:r>
              <a:rPr lang="fr-FR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Andriamanitra</a:t>
            </a:r>
            <a:endParaRPr lang="fr-FR" sz="40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4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lalana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nataon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'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Andriamanitra</a:t>
            </a:r>
            <a:endParaRPr lang="fr-FR" sz="8800" b="1" dirty="0" smtClean="0">
              <a:effectLst/>
            </a:endParaRPr>
          </a:p>
          <a:p>
            <a:pPr algn="ctr"/>
            <a:r>
              <a:rPr lang="fr-FR" sz="8800" b="1" dirty="0" err="1" smtClean="0">
                <a:solidFill>
                  <a:srgbClr val="000000"/>
                </a:solidFill>
                <a:effectLst/>
              </a:rPr>
              <a:t>Tamin'ny</a:t>
            </a:r>
            <a:r>
              <a:rPr lang="fr-FR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800" b="1" dirty="0" err="1" smtClean="0">
                <a:solidFill>
                  <a:srgbClr val="000000"/>
                </a:solidFill>
                <a:effectLst/>
              </a:rPr>
              <a:t>olombelona</a:t>
            </a:r>
            <a:endParaRPr lang="fr-FR" sz="8800" b="1" dirty="0" smtClean="0">
              <a:effectLst/>
            </a:endParaRPr>
          </a:p>
          <a:p>
            <a:pPr algn="ctr"/>
            <a:r>
              <a:rPr lang="fr-FR" sz="8800" b="1" dirty="0" smtClean="0">
                <a:solidFill>
                  <a:srgbClr val="000000"/>
                </a:solidFill>
                <a:effectLst/>
              </a:rPr>
              <a:t>:,: Marina </a:t>
            </a:r>
            <a:r>
              <a:rPr lang="fr-FR" sz="8800" b="1" dirty="0" err="1" smtClean="0">
                <a:solidFill>
                  <a:srgbClr val="000000"/>
                </a:solidFill>
                <a:effectLst/>
              </a:rPr>
              <a:t>indrindra</a:t>
            </a:r>
            <a:r>
              <a:rPr lang="fr-FR" sz="8800" b="1" dirty="0" smtClean="0">
                <a:solidFill>
                  <a:srgbClr val="000000"/>
                </a:solidFill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413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4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dirty="0" smtClean="0">
                <a:solidFill>
                  <a:srgbClr val="0000FF"/>
                </a:solidFill>
                <a:effectLst/>
              </a:rPr>
              <a:t>2.</a:t>
            </a:r>
            <a:r>
              <a:rPr lang="fr-FR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800" b="1" dirty="0" err="1" smtClean="0">
                <a:solidFill>
                  <a:srgbClr val="000000"/>
                </a:solidFill>
                <a:effectLst/>
              </a:rPr>
              <a:t>Raha</a:t>
            </a:r>
            <a:r>
              <a:rPr lang="fr-FR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800" b="1" dirty="0" err="1" smtClean="0">
                <a:solidFill>
                  <a:srgbClr val="000000"/>
                </a:solidFill>
                <a:effectLst/>
              </a:rPr>
              <a:t>manaraka</a:t>
            </a:r>
            <a:r>
              <a:rPr lang="fr-FR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800" b="1" dirty="0" err="1" smtClean="0">
                <a:solidFill>
                  <a:srgbClr val="000000"/>
                </a:solidFill>
                <a:effectLst/>
              </a:rPr>
              <a:t>izany</a:t>
            </a:r>
            <a:r>
              <a:rPr lang="fr-FR" sz="88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fr-FR" sz="88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Dia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manan-tsiny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nanota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olona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:,: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nanan-keloka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254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4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3.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Raha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mino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an'i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Kristy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olombelona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matoky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tenanay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:,: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azo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hitsina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:,: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062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26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GB" sz="9600" b="1" dirty="0" err="1"/>
              <a:t>Fa</a:t>
            </a:r>
            <a:r>
              <a:rPr lang="en-GB" sz="9600" b="1" dirty="0"/>
              <a:t> </a:t>
            </a:r>
            <a:r>
              <a:rPr lang="en-GB" sz="9600" b="1" dirty="0" err="1"/>
              <a:t>Jeso</a:t>
            </a:r>
            <a:r>
              <a:rPr lang="en-GB" sz="9600" b="1" dirty="0"/>
              <a:t> no </a:t>
            </a:r>
            <a:r>
              <a:rPr lang="en-GB" sz="9600" b="1" dirty="0" err="1"/>
              <a:t>manafaka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ota</a:t>
            </a:r>
            <a:r>
              <a:rPr lang="en-GB" sz="9600" b="1" dirty="0"/>
              <a:t> </a:t>
            </a:r>
            <a:r>
              <a:rPr lang="en-GB" sz="9600" b="1" dirty="0" err="1"/>
              <a:t>rehetra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manaiky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teniny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:,: No </a:t>
            </a:r>
            <a:r>
              <a:rPr lang="en-GB" sz="9600" b="1" dirty="0" err="1"/>
              <a:t>azo</a:t>
            </a:r>
            <a:r>
              <a:rPr lang="en-GB" sz="9600" b="1" dirty="0"/>
              <a:t> </a:t>
            </a:r>
            <a:r>
              <a:rPr lang="en-GB" sz="9600" b="1" dirty="0" err="1"/>
              <a:t>hitsina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9139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634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</dc:title>
  <dc:creator>Solofo</dc:creator>
  <cp:lastModifiedBy>Solofo</cp:lastModifiedBy>
  <cp:revision>2</cp:revision>
  <dcterms:created xsi:type="dcterms:W3CDTF">2014-11-03T19:18:09Z</dcterms:created>
  <dcterms:modified xsi:type="dcterms:W3CDTF">2014-11-03T19:18:49Z</dcterms:modified>
</cp:coreProperties>
</file>