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7" r:id="rId4"/>
    <p:sldId id="264" r:id="rId5"/>
    <p:sldId id="268" r:id="rId6"/>
    <p:sldId id="271" r:id="rId7"/>
    <p:sldId id="269" r:id="rId8"/>
    <p:sldId id="272" r:id="rId9"/>
    <p:sldId id="270" r:id="rId10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4100" y="4286256"/>
            <a:ext cx="72152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/>
              <a:t>«</a:t>
            </a:r>
            <a:r>
              <a:rPr lang="fr-FR" sz="5400" b="1" dirty="0" err="1"/>
              <a:t>Aina</a:t>
            </a:r>
            <a:r>
              <a:rPr lang="fr-FR" sz="5400" b="1" dirty="0"/>
              <a:t> no </a:t>
            </a:r>
            <a:r>
              <a:rPr lang="fr-FR" sz="5400" b="1" dirty="0" err="1"/>
              <a:t>fetra</a:t>
            </a:r>
            <a:r>
              <a:rPr lang="fr-FR" sz="5400" b="1" dirty="0"/>
              <a:t> </a:t>
            </a:r>
            <a:r>
              <a:rPr lang="fr-FR" sz="5400" b="1" dirty="0" err="1"/>
              <a:t>ry</a:t>
            </a:r>
            <a:r>
              <a:rPr lang="fr-FR" sz="5400" b="1" dirty="0"/>
              <a:t> </a:t>
            </a:r>
            <a:r>
              <a:rPr lang="fr-FR" sz="5400" b="1" dirty="0" err="1"/>
              <a:t>Jesosy</a:t>
            </a:r>
            <a:r>
              <a:rPr lang="fr-FR" sz="5400" b="1" dirty="0"/>
              <a:t> </a:t>
            </a:r>
            <a:r>
              <a:rPr lang="fr-FR" sz="5400" b="1" dirty="0" err="1"/>
              <a:t>Tompo</a:t>
            </a:r>
            <a:r>
              <a:rPr lang="fr-FR" sz="5400" b="1" dirty="0"/>
              <a:t> »</a:t>
            </a:r>
            <a:endParaRPr lang="fr-FR" sz="5400" dirty="0"/>
          </a:p>
        </p:txBody>
      </p:sp>
      <p:sp>
        <p:nvSpPr>
          <p:cNvPr id="7" name="Rectangle 6"/>
          <p:cNvSpPr/>
          <p:nvPr/>
        </p:nvSpPr>
        <p:spPr>
          <a:xfrm>
            <a:off x="3238480" y="357167"/>
            <a:ext cx="5572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/>
              <a:t>HIRA FFPM</a:t>
            </a:r>
            <a:endParaRPr lang="fr-FR" sz="4400" dirty="0"/>
          </a:p>
        </p:txBody>
      </p:sp>
      <p:sp>
        <p:nvSpPr>
          <p:cNvPr id="8" name="Rectangle 7"/>
          <p:cNvSpPr/>
          <p:nvPr/>
        </p:nvSpPr>
        <p:spPr>
          <a:xfrm>
            <a:off x="3952860" y="1857365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/>
              <a:t>635</a:t>
            </a:r>
            <a:endParaRPr lang="fr-FR"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336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/>
              <a:t>1. </a:t>
            </a:r>
            <a:r>
              <a:rPr lang="fr-FR" sz="7200" b="1" dirty="0" err="1"/>
              <a:t>Aina</a:t>
            </a:r>
            <a:r>
              <a:rPr lang="fr-FR" sz="7200" b="1" dirty="0"/>
              <a:t> no </a:t>
            </a:r>
            <a:r>
              <a:rPr lang="fr-FR" sz="7200" b="1" dirty="0" err="1"/>
              <a:t>fetra</a:t>
            </a:r>
            <a:r>
              <a:rPr lang="fr-FR" sz="7200" b="1" dirty="0"/>
              <a:t> </a:t>
            </a:r>
            <a:r>
              <a:rPr lang="fr-FR" sz="7200" b="1" dirty="0" err="1"/>
              <a:t>ry</a:t>
            </a:r>
            <a:r>
              <a:rPr lang="fr-FR" sz="7200" b="1" dirty="0"/>
              <a:t> </a:t>
            </a:r>
            <a:r>
              <a:rPr lang="fr-FR" sz="7200" b="1" dirty="0" err="1"/>
              <a:t>Jesosy</a:t>
            </a:r>
            <a:r>
              <a:rPr lang="fr-FR" sz="7200" b="1" dirty="0"/>
              <a:t> </a:t>
            </a:r>
            <a:r>
              <a:rPr lang="fr-FR" sz="7200" b="1" dirty="0" err="1"/>
              <a:t>Tompo</a:t>
            </a:r>
            <a:endParaRPr lang="fr-FR" sz="7200" b="1" dirty="0"/>
          </a:p>
          <a:p>
            <a:pPr algn="ctr"/>
            <a:r>
              <a:rPr lang="fr-FR" sz="7200" b="1" dirty="0" err="1"/>
              <a:t>Izany</a:t>
            </a:r>
            <a:r>
              <a:rPr lang="fr-FR" sz="7200" b="1" dirty="0"/>
              <a:t> no </a:t>
            </a:r>
            <a:r>
              <a:rPr lang="fr-FR" sz="7200" b="1" dirty="0" err="1"/>
              <a:t>tenin'ity</a:t>
            </a:r>
            <a:r>
              <a:rPr lang="fr-FR" sz="7200" b="1" dirty="0"/>
              <a:t> </a:t>
            </a:r>
            <a:r>
              <a:rPr lang="fr-FR" sz="7200" b="1" dirty="0" err="1"/>
              <a:t>zanakao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 err="1"/>
              <a:t>Vonon</a:t>
            </a:r>
            <a:r>
              <a:rPr lang="fr-FR" sz="7200" b="1" dirty="0"/>
              <a:t>-</a:t>
            </a:r>
            <a:r>
              <a:rPr lang="fr-FR" sz="7200" b="1" dirty="0" err="1"/>
              <a:t>kanaraka</a:t>
            </a:r>
            <a:r>
              <a:rPr lang="fr-FR" sz="7200" b="1" dirty="0"/>
              <a:t> </a:t>
            </a:r>
            <a:r>
              <a:rPr lang="fr-FR" sz="7200" b="1" dirty="0" err="1"/>
              <a:t>Anao</a:t>
            </a:r>
            <a:r>
              <a:rPr lang="fr-FR" sz="7200" b="1" dirty="0"/>
              <a:t> </a:t>
            </a:r>
            <a:r>
              <a:rPr lang="fr-FR" sz="7200" b="1" dirty="0" err="1"/>
              <a:t>sy</a:t>
            </a:r>
            <a:r>
              <a:rPr lang="fr-FR" sz="7200" b="1" dirty="0"/>
              <a:t> </a:t>
            </a:r>
            <a:r>
              <a:rPr lang="fr-FR" sz="7200" b="1" dirty="0" err="1"/>
              <a:t>hanompo</a:t>
            </a:r>
            <a:endParaRPr lang="fr-FR" sz="7200" b="1" dirty="0"/>
          </a:p>
          <a:p>
            <a:pPr algn="ctr"/>
            <a:r>
              <a:rPr lang="fr-FR" sz="7200" b="1" dirty="0" err="1"/>
              <a:t>Amin'ny</a:t>
            </a:r>
            <a:r>
              <a:rPr lang="fr-FR" sz="7200" b="1" dirty="0"/>
              <a:t> </a:t>
            </a:r>
            <a:r>
              <a:rPr lang="fr-FR" sz="7200" b="1" dirty="0" err="1"/>
              <a:t>mora</a:t>
            </a:r>
            <a:r>
              <a:rPr lang="fr-FR" sz="7200" b="1" dirty="0"/>
              <a:t> </a:t>
            </a:r>
            <a:r>
              <a:rPr lang="fr-FR" sz="7200" b="1" dirty="0" err="1"/>
              <a:t>sy</a:t>
            </a:r>
            <a:r>
              <a:rPr lang="fr-FR" sz="7200" b="1" dirty="0"/>
              <a:t> </a:t>
            </a:r>
            <a:r>
              <a:rPr lang="fr-FR" sz="7200" b="1" dirty="0" err="1"/>
              <a:t>sarotra</a:t>
            </a:r>
            <a:r>
              <a:rPr lang="fr-FR" sz="7200" b="1" dirty="0"/>
              <a:t> </a:t>
            </a:r>
            <a:r>
              <a:rPr lang="fr-FR" sz="7200" b="1" dirty="0" err="1"/>
              <a:t>hatao</a:t>
            </a:r>
            <a:r>
              <a:rPr lang="fr-FR" sz="7200" b="1" dirty="0"/>
              <a:t>. .</a:t>
            </a:r>
            <a:endParaRPr lang="fr-FR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2068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 smtClean="0"/>
              <a:t>Mandrakizay</a:t>
            </a:r>
            <a:r>
              <a:rPr lang="fr-FR" sz="7200" b="1" i="1" dirty="0" smtClean="0"/>
              <a:t> </a:t>
            </a:r>
            <a:r>
              <a:rPr lang="fr-FR" sz="7200" b="1" i="1" dirty="0"/>
              <a:t>no</a:t>
            </a:r>
          </a:p>
          <a:p>
            <a:pPr algn="ctr"/>
            <a:r>
              <a:rPr lang="fr-FR" sz="7200" b="1" i="1" dirty="0" err="1"/>
              <a:t>tokimpanompoana</a:t>
            </a:r>
            <a:endParaRPr lang="fr-FR" sz="7200" b="1" i="1" dirty="0"/>
          </a:p>
          <a:p>
            <a:pPr algn="ctr"/>
            <a:r>
              <a:rPr lang="fr-FR" sz="7200" b="1" i="1" dirty="0" err="1"/>
              <a:t>Mamin'ny</a:t>
            </a:r>
            <a:r>
              <a:rPr lang="fr-FR" sz="7200" b="1" i="1" dirty="0"/>
              <a:t> </a:t>
            </a:r>
            <a:r>
              <a:rPr lang="fr-FR" sz="7200" b="1" i="1" dirty="0" err="1"/>
              <a:t>olon'izay</a:t>
            </a:r>
            <a:r>
              <a:rPr lang="fr-FR" sz="7200" b="1" i="1" dirty="0"/>
              <a:t> </a:t>
            </a:r>
            <a:r>
              <a:rPr lang="fr-FR" sz="7200" b="1" i="1" dirty="0" err="1"/>
              <a:t>afakao</a:t>
            </a:r>
            <a:r>
              <a:rPr lang="fr-FR" sz="7200" b="1" i="1" dirty="0"/>
              <a:t>.</a:t>
            </a:r>
          </a:p>
          <a:p>
            <a:pPr algn="ctr"/>
            <a:r>
              <a:rPr lang="fr-FR" sz="7200" b="1" i="1" dirty="0" err="1"/>
              <a:t>Mandrakizay</a:t>
            </a:r>
            <a:r>
              <a:rPr lang="fr-FR" sz="7200" b="1" i="1" dirty="0"/>
              <a:t> </a:t>
            </a:r>
            <a:r>
              <a:rPr lang="fr-FR" sz="7200" b="1" i="1" dirty="0" err="1"/>
              <a:t>ekenay</a:t>
            </a:r>
            <a:r>
              <a:rPr lang="fr-FR" sz="7200" b="1" i="1" dirty="0"/>
              <a:t> ho </a:t>
            </a:r>
            <a:r>
              <a:rPr lang="fr-FR" sz="7200" b="1" i="1" dirty="0" err="1"/>
              <a:t>faneva</a:t>
            </a:r>
            <a:endParaRPr lang="fr-FR" sz="7200" b="1" i="1" dirty="0"/>
          </a:p>
          <a:p>
            <a:pPr algn="ctr"/>
            <a:r>
              <a:rPr lang="fr-FR" sz="7200" b="1" i="1" dirty="0" err="1"/>
              <a:t>Ny</a:t>
            </a:r>
            <a:r>
              <a:rPr lang="fr-FR" sz="7200" b="1" i="1" dirty="0"/>
              <a:t> </a:t>
            </a:r>
            <a:r>
              <a:rPr lang="fr-FR" sz="7200" b="1" i="1" dirty="0" err="1"/>
              <a:t>holatrao</a:t>
            </a:r>
            <a:r>
              <a:rPr lang="fr-FR" sz="7200" b="1" i="1" dirty="0"/>
              <a:t> </a:t>
            </a:r>
            <a:r>
              <a:rPr lang="fr-FR" sz="7200" b="1" i="1" dirty="0" err="1"/>
              <a:t>nanavotana</a:t>
            </a:r>
            <a:r>
              <a:rPr lang="fr-FR" sz="7200" b="1" i="1" dirty="0"/>
              <a:t> </a:t>
            </a:r>
            <a:r>
              <a:rPr lang="fr-FR" sz="7200" b="1" i="1" dirty="0" err="1"/>
              <a:t>anay</a:t>
            </a:r>
            <a:endParaRPr lang="fr-FR" sz="72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336" y="54868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7200" b="1" dirty="0"/>
              <a:t>2. </a:t>
            </a:r>
            <a:r>
              <a:rPr lang="nn-NO" sz="7200" b="1" dirty="0"/>
              <a:t>Na ny mangidy heverina </a:t>
            </a:r>
            <a:endParaRPr lang="nn-NO" sz="7200" b="1" dirty="0" smtClean="0"/>
          </a:p>
          <a:p>
            <a:pPr algn="ctr"/>
            <a:r>
              <a:rPr lang="nn-NO" sz="7200" b="1" dirty="0" smtClean="0"/>
              <a:t>ho </a:t>
            </a:r>
            <a:r>
              <a:rPr lang="nn-NO" sz="7200" b="1" dirty="0"/>
              <a:t>mamy,</a:t>
            </a:r>
          </a:p>
          <a:p>
            <a:pPr algn="ctr"/>
            <a:r>
              <a:rPr lang="fr-FR" sz="7200" b="1" dirty="0" err="1"/>
              <a:t>Raha</a:t>
            </a:r>
            <a:r>
              <a:rPr lang="fr-FR" sz="7200" b="1" dirty="0"/>
              <a:t> </a:t>
            </a:r>
            <a:r>
              <a:rPr lang="fr-FR" sz="7200" b="1" dirty="0" err="1"/>
              <a:t>miray</a:t>
            </a:r>
            <a:r>
              <a:rPr lang="fr-FR" sz="7200" b="1" dirty="0"/>
              <a:t> </a:t>
            </a:r>
            <a:r>
              <a:rPr lang="fr-FR" sz="7200" b="1" dirty="0" err="1"/>
              <a:t>aminao</a:t>
            </a:r>
            <a:r>
              <a:rPr lang="fr-FR" sz="7200" b="1" dirty="0"/>
              <a:t> </a:t>
            </a:r>
            <a:r>
              <a:rPr lang="fr-FR" sz="7200" b="1" dirty="0" err="1"/>
              <a:t>izahay</a:t>
            </a:r>
            <a:r>
              <a:rPr lang="fr-FR" sz="7200" b="1" dirty="0"/>
              <a:t>, </a:t>
            </a:r>
          </a:p>
          <a:p>
            <a:pPr algn="ctr"/>
            <a:r>
              <a:rPr lang="es-ES" sz="7200" b="1" dirty="0"/>
              <a:t>Iza no </a:t>
            </a:r>
            <a:r>
              <a:rPr lang="es-ES" sz="7200" b="1" dirty="0" err="1"/>
              <a:t>tsy</a:t>
            </a:r>
            <a:r>
              <a:rPr lang="es-ES" sz="7200" b="1" dirty="0"/>
              <a:t> </a:t>
            </a:r>
            <a:r>
              <a:rPr lang="es-ES" sz="7200" b="1" dirty="0" err="1"/>
              <a:t>hahafoy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ainy</a:t>
            </a:r>
            <a:endParaRPr lang="es-ES" sz="7200" b="1" dirty="0"/>
          </a:p>
          <a:p>
            <a:pPr algn="ctr"/>
            <a:r>
              <a:rPr lang="it-IT" sz="7200" b="1" dirty="0"/>
              <a:t>Mba ho Anao Izay nisolo anay! </a:t>
            </a:r>
            <a:endParaRPr lang="fr-FR" sz="7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336" y="76470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tokimpanompoana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Mamin'ny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olon'izay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ekenay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faneva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holatrao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nanavotana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dirty="0"/>
              <a:t>3. </a:t>
            </a:r>
            <a:r>
              <a:rPr lang="pl-PL" sz="7200" b="1" dirty="0"/>
              <a:t>Hianao, ry Jeso! </a:t>
            </a:r>
            <a:endParaRPr lang="fr-FR" sz="7200" b="1" dirty="0" smtClean="0"/>
          </a:p>
          <a:p>
            <a:pPr algn="ctr"/>
            <a:r>
              <a:rPr lang="pl-PL" sz="7200" b="1" dirty="0" smtClean="0"/>
              <a:t>No </a:t>
            </a:r>
            <a:r>
              <a:rPr lang="pl-PL" sz="7200" b="1" dirty="0"/>
              <a:t>ilay Kapiteny,</a:t>
            </a:r>
          </a:p>
          <a:p>
            <a:pPr algn="ctr"/>
            <a:r>
              <a:rPr lang="fr-FR" sz="7200" b="1" dirty="0" err="1"/>
              <a:t>Izay</a:t>
            </a:r>
            <a:r>
              <a:rPr lang="fr-FR" sz="7200" b="1" dirty="0"/>
              <a:t> </a:t>
            </a:r>
            <a:r>
              <a:rPr lang="fr-FR" sz="7200" b="1" dirty="0" err="1"/>
              <a:t>hampandresy</a:t>
            </a:r>
            <a:r>
              <a:rPr lang="fr-FR" sz="7200" b="1" dirty="0"/>
              <a:t> </a:t>
            </a:r>
            <a:r>
              <a:rPr lang="fr-FR" sz="7200" b="1" dirty="0" err="1"/>
              <a:t>tokoa</a:t>
            </a:r>
            <a:r>
              <a:rPr lang="fr-FR" sz="7200" b="1" dirty="0"/>
              <a:t> </a:t>
            </a:r>
            <a:r>
              <a:rPr lang="fr-FR" sz="7200" b="1" dirty="0" err="1"/>
              <a:t>anay</a:t>
            </a:r>
            <a:r>
              <a:rPr lang="fr-FR" sz="7200" b="1" dirty="0"/>
              <a:t>;</a:t>
            </a:r>
          </a:p>
          <a:p>
            <a:pPr algn="ctr"/>
            <a:r>
              <a:rPr lang="fr-FR" sz="7200" b="1" dirty="0"/>
              <a:t>Ka </a:t>
            </a:r>
            <a:r>
              <a:rPr lang="fr-FR" sz="7200" b="1" dirty="0" err="1"/>
              <a:t>raha</a:t>
            </a:r>
            <a:r>
              <a:rPr lang="fr-FR" sz="7200" b="1" dirty="0"/>
              <a:t> </a:t>
            </a:r>
            <a:r>
              <a:rPr lang="fr-FR" sz="7200" b="1" dirty="0" err="1"/>
              <a:t>Hianao</a:t>
            </a:r>
            <a:r>
              <a:rPr lang="fr-FR" sz="7200" b="1" dirty="0"/>
              <a:t>, </a:t>
            </a:r>
            <a:r>
              <a:rPr lang="fr-FR" sz="7200" b="1" dirty="0" err="1"/>
              <a:t>Tompo</a:t>
            </a:r>
            <a:r>
              <a:rPr lang="fr-FR" sz="7200" b="1" dirty="0"/>
              <a:t>, 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no </a:t>
            </a:r>
            <a:r>
              <a:rPr lang="fr-FR" sz="7200" b="1" dirty="0" err="1"/>
              <a:t>mba</a:t>
            </a:r>
            <a:r>
              <a:rPr lang="fr-FR" sz="7200" b="1" dirty="0"/>
              <a:t> </a:t>
            </a:r>
            <a:r>
              <a:rPr lang="fr-FR" sz="7200" b="1" dirty="0" err="1"/>
              <a:t>miteny</a:t>
            </a:r>
            <a:r>
              <a:rPr lang="fr-FR" sz="7200" b="1" dirty="0"/>
              <a:t>,</a:t>
            </a:r>
          </a:p>
          <a:p>
            <a:pPr algn="ctr"/>
            <a:r>
              <a:rPr lang="fr-FR" sz="7200" b="1" dirty="0" err="1"/>
              <a:t>Lasa</a:t>
            </a:r>
            <a:r>
              <a:rPr lang="fr-FR" sz="7200" b="1" dirty="0"/>
              <a:t> </a:t>
            </a:r>
            <a:r>
              <a:rPr lang="fr-FR" sz="7200" b="1" dirty="0" err="1"/>
              <a:t>izay</a:t>
            </a:r>
            <a:r>
              <a:rPr lang="fr-FR" sz="7200" b="1" dirty="0"/>
              <a:t> </a:t>
            </a:r>
            <a:r>
              <a:rPr lang="fr-FR" sz="7200" b="1" dirty="0" err="1"/>
              <a:t>mahakivy</a:t>
            </a:r>
            <a:r>
              <a:rPr lang="fr-FR" sz="7200" b="1" dirty="0"/>
              <a:t> </a:t>
            </a:r>
            <a:r>
              <a:rPr lang="fr-FR" sz="7200" b="1" dirty="0" err="1"/>
              <a:t>anay</a:t>
            </a:r>
            <a:r>
              <a:rPr lang="fr-FR" sz="7200" b="1" dirty="0"/>
              <a:t>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336" y="69269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 smtClean="0"/>
              <a:t>Mandrakizay</a:t>
            </a:r>
            <a:r>
              <a:rPr lang="fr-FR" sz="7200" b="1" i="1" dirty="0" smtClean="0"/>
              <a:t> </a:t>
            </a:r>
            <a:r>
              <a:rPr lang="fr-FR" sz="7200" b="1" i="1" dirty="0"/>
              <a:t>no</a:t>
            </a:r>
          </a:p>
          <a:p>
            <a:pPr algn="ctr"/>
            <a:r>
              <a:rPr lang="fr-FR" sz="7200" b="1" i="1" dirty="0" err="1"/>
              <a:t>tokimpanompoana</a:t>
            </a:r>
            <a:endParaRPr lang="fr-FR" sz="7200" b="1" i="1" dirty="0"/>
          </a:p>
          <a:p>
            <a:pPr algn="ctr"/>
            <a:r>
              <a:rPr lang="fr-FR" sz="7200" b="1" i="1" dirty="0" err="1"/>
              <a:t>Mamin'ny</a:t>
            </a:r>
            <a:r>
              <a:rPr lang="fr-FR" sz="7200" b="1" i="1" dirty="0"/>
              <a:t> </a:t>
            </a:r>
            <a:r>
              <a:rPr lang="fr-FR" sz="7200" b="1" i="1" dirty="0" err="1"/>
              <a:t>olon'izay</a:t>
            </a:r>
            <a:r>
              <a:rPr lang="fr-FR" sz="7200" b="1" i="1" dirty="0"/>
              <a:t> </a:t>
            </a:r>
            <a:r>
              <a:rPr lang="fr-FR" sz="7200" b="1" i="1" dirty="0" err="1"/>
              <a:t>afakao</a:t>
            </a:r>
            <a:r>
              <a:rPr lang="fr-FR" sz="7200" b="1" i="1" dirty="0"/>
              <a:t>.</a:t>
            </a:r>
          </a:p>
          <a:p>
            <a:pPr algn="ctr"/>
            <a:r>
              <a:rPr lang="fr-FR" sz="7200" b="1" i="1" dirty="0" err="1"/>
              <a:t>Mandrakizay</a:t>
            </a:r>
            <a:r>
              <a:rPr lang="fr-FR" sz="7200" b="1" i="1" dirty="0"/>
              <a:t> </a:t>
            </a:r>
            <a:r>
              <a:rPr lang="fr-FR" sz="7200" b="1" i="1" dirty="0" err="1"/>
              <a:t>ekenay</a:t>
            </a:r>
            <a:r>
              <a:rPr lang="fr-FR" sz="7200" b="1" i="1" dirty="0"/>
              <a:t> ho </a:t>
            </a:r>
            <a:r>
              <a:rPr lang="fr-FR" sz="7200" b="1" i="1" dirty="0" err="1"/>
              <a:t>faneva</a:t>
            </a:r>
            <a:endParaRPr lang="fr-FR" sz="7200" b="1" i="1" dirty="0"/>
          </a:p>
          <a:p>
            <a:pPr algn="ctr"/>
            <a:r>
              <a:rPr lang="fr-FR" sz="7200" b="1" i="1" dirty="0" err="1"/>
              <a:t>Ny</a:t>
            </a:r>
            <a:r>
              <a:rPr lang="fr-FR" sz="7200" b="1" i="1" dirty="0"/>
              <a:t> </a:t>
            </a:r>
            <a:r>
              <a:rPr lang="fr-FR" sz="7200" b="1" i="1" dirty="0" err="1"/>
              <a:t>holatrao</a:t>
            </a:r>
            <a:r>
              <a:rPr lang="fr-FR" sz="7200" b="1" i="1" dirty="0"/>
              <a:t> </a:t>
            </a:r>
            <a:r>
              <a:rPr lang="fr-FR" sz="7200" b="1" i="1" dirty="0" err="1"/>
              <a:t>nanavotana</a:t>
            </a:r>
            <a:r>
              <a:rPr lang="fr-FR" sz="7200" b="1" i="1" dirty="0"/>
              <a:t> </a:t>
            </a:r>
            <a:r>
              <a:rPr lang="fr-FR" sz="7200" b="1" i="1" dirty="0" err="1"/>
              <a:t>anay</a:t>
            </a:r>
            <a:endParaRPr lang="fr-FR" sz="72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269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/>
              <a:t>4. </a:t>
            </a:r>
            <a:r>
              <a:rPr lang="fr-FR" sz="7200" b="1" dirty="0" err="1"/>
              <a:t>Vonon-kandeha</a:t>
            </a:r>
            <a:r>
              <a:rPr lang="fr-FR" sz="7200" b="1" dirty="0"/>
              <a:t> na </a:t>
            </a:r>
            <a:r>
              <a:rPr lang="fr-FR" sz="7200" b="1" dirty="0" err="1"/>
              <a:t>aiza</a:t>
            </a:r>
            <a:r>
              <a:rPr lang="fr-FR" sz="7200" b="1" dirty="0"/>
              <a:t> 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na </a:t>
            </a:r>
            <a:r>
              <a:rPr lang="fr-FR" sz="7200" b="1" dirty="0" err="1"/>
              <a:t>aiza</a:t>
            </a:r>
            <a:r>
              <a:rPr lang="fr-FR" sz="7200" b="1" dirty="0"/>
              <a:t>,</a:t>
            </a:r>
          </a:p>
          <a:p>
            <a:pPr algn="ctr"/>
            <a:r>
              <a:rPr lang="fr-FR" sz="7200" b="1" dirty="0" err="1"/>
              <a:t>Ireto</a:t>
            </a:r>
            <a:r>
              <a:rPr lang="fr-FR" sz="7200" b="1" dirty="0"/>
              <a:t> </a:t>
            </a:r>
            <a:r>
              <a:rPr lang="fr-FR" sz="7200" b="1" dirty="0" err="1"/>
              <a:t>mpanompo</a:t>
            </a:r>
            <a:r>
              <a:rPr lang="fr-FR" sz="7200" b="1" dirty="0"/>
              <a:t> </a:t>
            </a:r>
            <a:r>
              <a:rPr lang="fr-FR" sz="7200" b="1" dirty="0" err="1"/>
              <a:t>matoky</a:t>
            </a:r>
            <a:r>
              <a:rPr lang="fr-FR" sz="7200" b="1" dirty="0"/>
              <a:t> </a:t>
            </a:r>
            <a:r>
              <a:rPr lang="fr-FR" sz="7200" b="1" dirty="0" err="1"/>
              <a:t>Anao</a:t>
            </a:r>
            <a:r>
              <a:rPr lang="fr-FR" sz="7200" b="1" dirty="0"/>
              <a:t>,</a:t>
            </a:r>
          </a:p>
          <a:p>
            <a:pPr algn="ctr"/>
            <a:r>
              <a:rPr lang="pt-BR" sz="7200" b="1" dirty="0"/>
              <a:t>Na dia ny fahafatesana aza,</a:t>
            </a:r>
          </a:p>
          <a:p>
            <a:pPr algn="ctr"/>
            <a:r>
              <a:rPr lang="fr-FR" sz="7200" b="1" dirty="0" err="1"/>
              <a:t>Tsy</a:t>
            </a:r>
            <a:r>
              <a:rPr lang="fr-FR" sz="7200" b="1" dirty="0"/>
              <a:t> </a:t>
            </a:r>
            <a:r>
              <a:rPr lang="fr-FR" sz="7200" b="1" dirty="0" err="1"/>
              <a:t>hahaleo</a:t>
            </a:r>
            <a:r>
              <a:rPr lang="fr-FR" sz="7200" b="1" dirty="0"/>
              <a:t> </a:t>
            </a:r>
            <a:r>
              <a:rPr lang="fr-FR" sz="7200" b="1" dirty="0" err="1"/>
              <a:t>anay</a:t>
            </a:r>
            <a:r>
              <a:rPr lang="fr-FR" sz="7200" b="1" dirty="0"/>
              <a:t> </a:t>
            </a:r>
            <a:r>
              <a:rPr lang="fr-FR" sz="7200" b="1" dirty="0" err="1"/>
              <a:t>mpianatrao</a:t>
            </a:r>
            <a:r>
              <a:rPr lang="fr-FR" sz="7200" b="1" dirty="0"/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68" y="54868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 smtClean="0"/>
              <a:t>Mandrakizay</a:t>
            </a:r>
            <a:r>
              <a:rPr lang="fr-FR" sz="7200" b="1" i="1" dirty="0" smtClean="0"/>
              <a:t> </a:t>
            </a:r>
            <a:r>
              <a:rPr lang="fr-FR" sz="7200" b="1" i="1" dirty="0"/>
              <a:t>no</a:t>
            </a:r>
          </a:p>
          <a:p>
            <a:pPr algn="ctr"/>
            <a:r>
              <a:rPr lang="fr-FR" sz="7200" b="1" i="1" dirty="0" err="1"/>
              <a:t>tokimpanompoana</a:t>
            </a:r>
            <a:endParaRPr lang="fr-FR" sz="7200" b="1" i="1" dirty="0"/>
          </a:p>
          <a:p>
            <a:pPr algn="ctr"/>
            <a:r>
              <a:rPr lang="fr-FR" sz="7200" b="1" i="1" dirty="0" err="1"/>
              <a:t>Mamin'ny</a:t>
            </a:r>
            <a:r>
              <a:rPr lang="fr-FR" sz="7200" b="1" i="1" dirty="0"/>
              <a:t> </a:t>
            </a:r>
            <a:r>
              <a:rPr lang="fr-FR" sz="7200" b="1" i="1" dirty="0" err="1"/>
              <a:t>olon'izay</a:t>
            </a:r>
            <a:r>
              <a:rPr lang="fr-FR" sz="7200" b="1" i="1" dirty="0"/>
              <a:t> </a:t>
            </a:r>
            <a:r>
              <a:rPr lang="fr-FR" sz="7200" b="1" i="1" dirty="0" err="1"/>
              <a:t>afakao</a:t>
            </a:r>
            <a:r>
              <a:rPr lang="fr-FR" sz="7200" b="1" i="1" dirty="0"/>
              <a:t>.</a:t>
            </a:r>
          </a:p>
          <a:p>
            <a:pPr algn="ctr"/>
            <a:r>
              <a:rPr lang="fr-FR" sz="7200" b="1" i="1" dirty="0" err="1"/>
              <a:t>Mandrakizay</a:t>
            </a:r>
            <a:r>
              <a:rPr lang="fr-FR" sz="7200" b="1" i="1" dirty="0"/>
              <a:t> </a:t>
            </a:r>
            <a:r>
              <a:rPr lang="fr-FR" sz="7200" b="1" i="1" dirty="0" err="1"/>
              <a:t>ekenay</a:t>
            </a:r>
            <a:r>
              <a:rPr lang="fr-FR" sz="7200" b="1" i="1" dirty="0"/>
              <a:t> ho </a:t>
            </a:r>
            <a:r>
              <a:rPr lang="fr-FR" sz="7200" b="1" i="1" dirty="0" err="1"/>
              <a:t>faneva</a:t>
            </a:r>
            <a:endParaRPr lang="fr-FR" sz="7200" b="1" i="1" dirty="0"/>
          </a:p>
          <a:p>
            <a:pPr algn="ctr"/>
            <a:r>
              <a:rPr lang="fr-FR" sz="7200" b="1" i="1" dirty="0" err="1"/>
              <a:t>Ny</a:t>
            </a:r>
            <a:r>
              <a:rPr lang="fr-FR" sz="7200" b="1" i="1" dirty="0"/>
              <a:t> </a:t>
            </a:r>
            <a:r>
              <a:rPr lang="fr-FR" sz="7200" b="1" i="1" dirty="0" err="1"/>
              <a:t>holatrao</a:t>
            </a:r>
            <a:r>
              <a:rPr lang="fr-FR" sz="7200" b="1" i="1" dirty="0"/>
              <a:t> </a:t>
            </a:r>
            <a:r>
              <a:rPr lang="fr-FR" sz="7200" b="1" i="1" dirty="0" err="1"/>
              <a:t>nanavotana</a:t>
            </a:r>
            <a:r>
              <a:rPr lang="fr-FR" sz="7200" b="1" i="1" dirty="0"/>
              <a:t> </a:t>
            </a:r>
            <a:r>
              <a:rPr lang="fr-FR" sz="7200" b="1" i="1" dirty="0" err="1"/>
              <a:t>anay</a:t>
            </a:r>
            <a:endParaRPr lang="fr-FR" sz="72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175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17</cp:revision>
  <dcterms:created xsi:type="dcterms:W3CDTF">2012-12-15T15:29:56Z</dcterms:created>
  <dcterms:modified xsi:type="dcterms:W3CDTF">2014-11-03T19:22:56Z</dcterms:modified>
</cp:coreProperties>
</file>