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21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5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9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0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9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2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F7E6-3AF9-4D32-858B-942FADCF3C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B2E9-FD04-4376-AC95-BEC1930FC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4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636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Hianao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ry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ô !</a:t>
            </a:r>
            <a:endParaRPr lang="fr-FR" sz="48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4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Hianao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 No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hatoninay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:,: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Tompon'ny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aina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mihainoa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avia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80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2.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ampangino</a:t>
            </a:r>
            <a:r>
              <a:rPr lang="en-GB" sz="9600" b="1" dirty="0"/>
              <a:t> re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ao</a:t>
            </a:r>
            <a:r>
              <a:rPr lang="en-GB" sz="9600" b="1" dirty="0"/>
              <a:t> </a:t>
            </a:r>
            <a:r>
              <a:rPr lang="en-GB" sz="9600" b="1" dirty="0" err="1"/>
              <a:t>anatinay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/>
              <a:t>:,: </a:t>
            </a:r>
            <a:r>
              <a:rPr lang="en-GB" sz="9600" b="1" dirty="0" err="1"/>
              <a:t>Tsy</a:t>
            </a:r>
            <a:r>
              <a:rPr lang="en-GB" sz="9600" b="1" dirty="0"/>
              <a:t> </a:t>
            </a:r>
            <a:r>
              <a:rPr lang="en-GB" sz="9600" b="1" dirty="0" err="1"/>
              <a:t>hisy</a:t>
            </a:r>
            <a:r>
              <a:rPr lang="en-GB" sz="9600" b="1" dirty="0"/>
              <a:t> </a:t>
            </a:r>
            <a:r>
              <a:rPr lang="en-GB" sz="9600" b="1" dirty="0" err="1"/>
              <a:t>renay</a:t>
            </a:r>
            <a:r>
              <a:rPr lang="en-GB" sz="9600" b="1" dirty="0"/>
              <a:t> :,: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Raha</a:t>
            </a:r>
            <a:r>
              <a:rPr lang="en-GB" sz="9600" b="1" dirty="0" smtClean="0"/>
              <a:t> </a:t>
            </a:r>
            <a:r>
              <a:rPr lang="en-GB" sz="9600" b="1" dirty="0" err="1"/>
              <a:t>tsy</a:t>
            </a:r>
            <a:r>
              <a:rPr lang="en-GB" sz="9600" b="1" dirty="0"/>
              <a:t> </a:t>
            </a:r>
            <a:r>
              <a:rPr lang="en-GB" sz="9600" b="1" dirty="0" err="1"/>
              <a:t>feonao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519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138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3. </a:t>
            </a:r>
            <a:r>
              <a:rPr lang="en-GB" sz="9600" b="1" dirty="0" err="1"/>
              <a:t>Aoka</a:t>
            </a:r>
            <a:r>
              <a:rPr lang="en-GB" sz="9600" b="1" dirty="0"/>
              <a:t> </a:t>
            </a:r>
            <a:r>
              <a:rPr lang="en-GB" sz="9600" b="1" dirty="0" err="1"/>
              <a:t>izahay</a:t>
            </a:r>
            <a:r>
              <a:rPr lang="en-GB" sz="9600" b="1" dirty="0"/>
              <a:t> </a:t>
            </a:r>
            <a:r>
              <a:rPr lang="en-GB" sz="9600" b="1" dirty="0" err="1"/>
              <a:t>handray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fanavaozanao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/>
              <a:t>:,: </a:t>
            </a:r>
            <a:r>
              <a:rPr lang="en-GB" sz="9600" b="1" dirty="0" err="1"/>
              <a:t>Ka</a:t>
            </a:r>
            <a:r>
              <a:rPr lang="en-GB" sz="9600" b="1" dirty="0"/>
              <a:t>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hitovy</a:t>
            </a:r>
            <a:r>
              <a:rPr lang="en-GB" sz="9600" b="1" dirty="0"/>
              <a:t> :,: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/>
              <a:t>Toe-</a:t>
            </a:r>
            <a:r>
              <a:rPr lang="en-GB" sz="9600" b="1" dirty="0" err="1" smtClean="0"/>
              <a:t>tsaina</a:t>
            </a:r>
            <a:r>
              <a:rPr lang="en-GB" sz="9600" b="1" dirty="0" smtClean="0"/>
              <a:t> </a:t>
            </a:r>
            <a:r>
              <a:rPr lang="en-GB" sz="9600" b="1" dirty="0" err="1"/>
              <a:t>Aminao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2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28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4. </a:t>
            </a:r>
            <a:r>
              <a:rPr lang="en-GB" sz="8800" b="1" dirty="0" err="1"/>
              <a:t>Mafy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adinay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Ka</a:t>
            </a:r>
            <a:r>
              <a:rPr lang="en-GB" sz="8800" b="1" dirty="0"/>
              <a:t> be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tahotray</a:t>
            </a:r>
            <a:r>
              <a:rPr lang="en-GB" sz="8800" b="1" dirty="0"/>
              <a:t>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:,: </a:t>
            </a:r>
            <a:r>
              <a:rPr lang="en-GB" sz="8800" b="1" dirty="0" err="1"/>
              <a:t>Nefa</a:t>
            </a:r>
            <a:r>
              <a:rPr lang="en-GB" sz="8800" b="1" dirty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resy</a:t>
            </a:r>
            <a:r>
              <a:rPr lang="en-GB" sz="8800" b="1" dirty="0"/>
              <a:t> :,: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miankina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7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1423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5. </a:t>
            </a:r>
            <a:r>
              <a:rPr lang="en-GB" sz="8800" b="1" dirty="0" err="1"/>
              <a:t>Dia</a:t>
            </a:r>
            <a:r>
              <a:rPr lang="en-GB" sz="8800" b="1" dirty="0"/>
              <a:t> </a:t>
            </a:r>
            <a:r>
              <a:rPr lang="en-GB" sz="8800" b="1" dirty="0" err="1"/>
              <a:t>tafionao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Amin’ny</a:t>
            </a:r>
            <a:r>
              <a:rPr lang="en-GB" sz="8800" b="1" dirty="0"/>
              <a:t> </a:t>
            </a:r>
            <a:r>
              <a:rPr lang="en-GB" sz="8800" b="1" dirty="0" err="1"/>
              <a:t>herinao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:,: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mpandresy</a:t>
            </a:r>
            <a:r>
              <a:rPr lang="en-GB" sz="8800" b="1" dirty="0"/>
              <a:t> :,: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i="1" dirty="0" err="1"/>
              <a:t>I</a:t>
            </a:r>
            <a:r>
              <a:rPr lang="en-GB" sz="8800" b="1" dirty="0" err="1"/>
              <a:t>zahay</a:t>
            </a:r>
            <a:r>
              <a:rPr lang="en-GB" sz="8800" b="1" dirty="0"/>
              <a:t> </a:t>
            </a:r>
            <a:r>
              <a:rPr lang="en-GB" sz="8800" b="1" dirty="0" err="1"/>
              <a:t>mpianatrao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90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1423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6.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fonay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hafanao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hirehetanay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:,: </a:t>
            </a:r>
            <a:r>
              <a:rPr lang="en-GB" sz="9600" b="1" dirty="0" err="1"/>
              <a:t>Amin’ny</a:t>
            </a:r>
            <a:r>
              <a:rPr lang="en-GB" sz="9600" b="1" dirty="0"/>
              <a:t> </a:t>
            </a:r>
            <a:r>
              <a:rPr lang="en-GB" sz="9600" b="1" dirty="0" err="1"/>
              <a:t>asa</a:t>
            </a:r>
            <a:r>
              <a:rPr lang="en-GB" sz="9600" b="1" dirty="0"/>
              <a:t> :,: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Izay</a:t>
            </a:r>
            <a:r>
              <a:rPr lang="en-GB" sz="9600" b="1" dirty="0"/>
              <a:t> </a:t>
            </a:r>
            <a:r>
              <a:rPr lang="en-GB" sz="9600" b="1" dirty="0" err="1"/>
              <a:t>omenao</a:t>
            </a:r>
            <a:r>
              <a:rPr lang="en-GB" sz="9600" b="1" dirty="0"/>
              <a:t> </a:t>
            </a:r>
            <a:r>
              <a:rPr lang="en-GB" sz="9600" b="1" dirty="0" err="1"/>
              <a:t>hatao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681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11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7.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tanterakay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/>
              <a:t>Izay</a:t>
            </a:r>
            <a:r>
              <a:rPr lang="en-GB" sz="9600" b="1" dirty="0"/>
              <a:t> </a:t>
            </a:r>
            <a:r>
              <a:rPr lang="en-GB" sz="9600" b="1" dirty="0" err="1" smtClean="0">
                <a:effectLst/>
              </a:rPr>
              <a:t>tena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anjaranay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:,: </a:t>
            </a: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 </a:t>
            </a:r>
            <a:r>
              <a:rPr lang="en-GB" sz="9600" b="1" dirty="0" err="1" smtClean="0">
                <a:effectLst/>
              </a:rPr>
              <a:t>manomeza</a:t>
            </a:r>
            <a:r>
              <a:rPr lang="en-GB" sz="9600" b="1" dirty="0" smtClean="0">
                <a:effectLst/>
              </a:rPr>
              <a:t> :,: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Fo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miray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aminao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179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636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636</dc:title>
  <dc:creator>Solofo</dc:creator>
  <cp:lastModifiedBy>Solofo</cp:lastModifiedBy>
  <cp:revision>1</cp:revision>
  <dcterms:created xsi:type="dcterms:W3CDTF">2014-11-03T19:26:43Z</dcterms:created>
  <dcterms:modified xsi:type="dcterms:W3CDTF">2014-11-03T19:26:55Z</dcterms:modified>
</cp:coreProperties>
</file>