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09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5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67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81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5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3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73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33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7A132-1E09-469C-95E5-57A058EA7C36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1C9A6-E51A-4B95-9CAB-BF70399358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1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637</a:t>
            </a:r>
            <a:endParaRPr lang="fr-FR" sz="19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Mahareta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mahareta</a:t>
            </a:r>
            <a:endParaRPr lang="fr-FR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0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3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Mahareta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mahareta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mpihazakazaka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ô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Be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zava-mahalavo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Aza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kivy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Hianao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37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3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2. </a:t>
            </a:r>
            <a:r>
              <a:rPr lang="en-GB" sz="9600" b="1" dirty="0" err="1"/>
              <a:t>Mahareta</a:t>
            </a:r>
            <a:r>
              <a:rPr lang="en-GB" sz="9600" b="1" dirty="0"/>
              <a:t>, </a:t>
            </a:r>
            <a:r>
              <a:rPr lang="en-GB" sz="9600" b="1" dirty="0" err="1"/>
              <a:t>mahareta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Ry</a:t>
            </a:r>
            <a:r>
              <a:rPr lang="en-GB" sz="9600" b="1" dirty="0"/>
              <a:t> </a:t>
            </a:r>
            <a:r>
              <a:rPr lang="en-GB" sz="9600" b="1" dirty="0" err="1"/>
              <a:t>mpihazakazaka</a:t>
            </a:r>
            <a:r>
              <a:rPr lang="en-GB" sz="9600" b="1" dirty="0"/>
              <a:t> ô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Mahavesatra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ota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Aoka</a:t>
            </a:r>
            <a:r>
              <a:rPr lang="en-GB" sz="9600" b="1" dirty="0" smtClean="0"/>
              <a:t> </a:t>
            </a:r>
            <a:r>
              <a:rPr lang="en-GB" sz="9600" b="1" dirty="0"/>
              <a:t>re </a:t>
            </a:r>
            <a:r>
              <a:rPr lang="en-GB" sz="9600" b="1" dirty="0" err="1"/>
              <a:t>harianao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154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19350"/>
            <a:ext cx="12192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Mahareta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mahareta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8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mpihazakazaka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ô !</a:t>
            </a:r>
            <a:endParaRPr kumimoji="0" lang="fr-FR" sz="8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Lavi-dalana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haleha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8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Andrao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tsy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Hianao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GB" sz="8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88425"/>
            <a:ext cx="121920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/>
              <a:t>4. </a:t>
            </a:r>
            <a:r>
              <a:rPr lang="en-GB" sz="8800" b="1" dirty="0" err="1"/>
              <a:t>Mahareta</a:t>
            </a:r>
            <a:r>
              <a:rPr lang="en-GB" sz="8800" b="1" dirty="0"/>
              <a:t>, </a:t>
            </a:r>
            <a:r>
              <a:rPr lang="en-GB" sz="8800" b="1" dirty="0" err="1"/>
              <a:t>mahareta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mpihazakazaka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Indreo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maso</a:t>
            </a:r>
            <a:r>
              <a:rPr lang="en-GB" sz="8800" b="1" dirty="0"/>
              <a:t> </a:t>
            </a:r>
            <a:r>
              <a:rPr lang="en-GB" sz="8800" b="1" dirty="0" err="1"/>
              <a:t>izay</a:t>
            </a:r>
            <a:r>
              <a:rPr lang="en-GB" sz="8800" b="1" dirty="0"/>
              <a:t> </a:t>
            </a:r>
            <a:r>
              <a:rPr lang="en-GB" sz="8800" b="1" dirty="0" err="1"/>
              <a:t>mijery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Tazany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dianao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268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88425"/>
            <a:ext cx="121920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/>
              <a:t>5. </a:t>
            </a:r>
            <a:r>
              <a:rPr lang="en-GB" sz="8800" b="1" dirty="0" err="1"/>
              <a:t>Mahareta</a:t>
            </a:r>
            <a:r>
              <a:rPr lang="en-GB" sz="8800" b="1" dirty="0"/>
              <a:t>, </a:t>
            </a:r>
            <a:r>
              <a:rPr lang="en-GB" sz="8800" b="1" dirty="0" err="1"/>
              <a:t>mahareta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mpihazakazaka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Tomponao</a:t>
            </a:r>
            <a:r>
              <a:rPr lang="en-GB" sz="8800" b="1" dirty="0"/>
              <a:t> </a:t>
            </a:r>
            <a:r>
              <a:rPr lang="en-GB" sz="8800" b="1" dirty="0" err="1"/>
              <a:t>miandry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Izy</a:t>
            </a:r>
            <a:r>
              <a:rPr lang="en-GB" sz="8800" b="1" dirty="0"/>
              <a:t> no </a:t>
            </a:r>
            <a:r>
              <a:rPr lang="en-GB" sz="8800" b="1" dirty="0" err="1"/>
              <a:t>jereonao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814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Grand écran</PresentationFormat>
  <Paragraphs>22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637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637</dc:title>
  <dc:creator>Solofo</dc:creator>
  <cp:lastModifiedBy>Solofo</cp:lastModifiedBy>
  <cp:revision>1</cp:revision>
  <dcterms:created xsi:type="dcterms:W3CDTF">2014-11-03T19:30:35Z</dcterms:created>
  <dcterms:modified xsi:type="dcterms:W3CDTF">2014-11-03T19:30:49Z</dcterms:modified>
</cp:coreProperties>
</file>