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77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3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7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0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4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4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13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96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64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EB1BF-BBDA-46E9-B962-B303716C7D88}" type="datetimeFigureOut">
              <a:rPr lang="fr-FR" smtClean="0"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F4CC-D1BB-4250-B295-E5017B608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2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638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Jeso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Mpamonjy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malala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!</a:t>
            </a:r>
            <a:endParaRPr lang="fr-FR" sz="44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12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862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Jeso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Mpamonjy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malala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Indreto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mpanomponao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Raha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misy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mankahala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Matoky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fa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manana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Anao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299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4373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 !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</a:t>
            </a:r>
            <a:r>
              <a:rPr lang="en-GB" sz="8000" b="1" i="1" dirty="0" err="1" smtClean="0">
                <a:effectLst/>
              </a:rPr>
              <a:t>Fa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vonon-kanaraka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Anao</a:t>
            </a:r>
            <a:r>
              <a:rPr lang="en-GB" sz="8000" b="1" i="1" dirty="0" smtClean="0">
                <a:effectLst/>
              </a:rPr>
              <a:t>.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                          (in-2)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187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5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tafika</a:t>
            </a:r>
            <a:r>
              <a:rPr lang="en-GB" sz="8000" b="1" dirty="0"/>
              <a:t> </a:t>
            </a:r>
            <a:r>
              <a:rPr lang="en-GB" sz="8000" b="1" dirty="0" err="1"/>
              <a:t>ataon’i</a:t>
            </a:r>
            <a:r>
              <a:rPr lang="en-GB" sz="8000" b="1" dirty="0"/>
              <a:t> </a:t>
            </a:r>
            <a:r>
              <a:rPr lang="en-GB" sz="8000" b="1" dirty="0" err="1"/>
              <a:t>Satana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Milofo</a:t>
            </a:r>
            <a:r>
              <a:rPr lang="en-GB" sz="8000" b="1" dirty="0"/>
              <a:t> </a:t>
            </a:r>
            <a:r>
              <a:rPr lang="en-GB" sz="8000" b="1" dirty="0" err="1"/>
              <a:t>hamotrak</a:t>
            </a:r>
            <a:r>
              <a:rPr lang="en-GB" sz="8000" b="1" i="1" dirty="0" err="1"/>
              <a:t>a</a:t>
            </a:r>
            <a:r>
              <a:rPr lang="en-GB" sz="8000" b="1" dirty="0"/>
              <a:t>  </a:t>
            </a:r>
            <a:r>
              <a:rPr lang="en-GB" sz="8000" b="1" dirty="0" err="1"/>
              <a:t>anay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Avia</a:t>
            </a:r>
            <a:r>
              <a:rPr lang="en-GB" sz="8000" b="1" dirty="0"/>
              <a:t>,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Jeso</a:t>
            </a:r>
            <a:r>
              <a:rPr lang="en-GB" sz="8000" b="1" dirty="0"/>
              <a:t> </a:t>
            </a:r>
            <a:r>
              <a:rPr lang="en-GB" sz="8000" b="1" dirty="0" err="1"/>
              <a:t>mitantàna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mioman-kandresy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2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4373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 !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</a:t>
            </a:r>
            <a:r>
              <a:rPr lang="en-GB" sz="8000" b="1" i="1" dirty="0" err="1" smtClean="0">
                <a:effectLst/>
              </a:rPr>
              <a:t>Fa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vonon-kanaraka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Anao</a:t>
            </a:r>
            <a:r>
              <a:rPr lang="en-GB" sz="8000" b="1" i="1" dirty="0" smtClean="0">
                <a:effectLst/>
              </a:rPr>
              <a:t>.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                          (in-2)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073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660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</a:t>
            </a:r>
            <a:r>
              <a:rPr lang="en-GB" sz="8000" b="1" dirty="0" smtClean="0">
                <a:effectLst/>
              </a:rPr>
              <a:t> Na </a:t>
            </a:r>
            <a:r>
              <a:rPr lang="en-GB" sz="8000" b="1" dirty="0" err="1"/>
              <a:t>zovy</a:t>
            </a:r>
            <a:r>
              <a:rPr lang="en-GB" sz="8000" b="1" dirty="0"/>
              <a:t> </a:t>
            </a:r>
            <a:r>
              <a:rPr lang="en-GB" sz="8000" b="1" dirty="0" err="1"/>
              <a:t>mioman-kandrafy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Irinay</a:t>
            </a:r>
            <a:r>
              <a:rPr lang="en-GB" sz="8000" b="1" dirty="0"/>
              <a:t> </a:t>
            </a:r>
            <a:r>
              <a:rPr lang="en-GB" sz="8000" b="1" dirty="0" err="1"/>
              <a:t>hanaraka</a:t>
            </a:r>
            <a:r>
              <a:rPr lang="en-GB" sz="8000" b="1" dirty="0"/>
              <a:t> </a:t>
            </a:r>
            <a:r>
              <a:rPr lang="en-GB" sz="8000" b="1" dirty="0" err="1"/>
              <a:t>Anao</a:t>
            </a:r>
            <a:r>
              <a:rPr lang="en-GB" sz="8000" b="1" dirty="0"/>
              <a:t> 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Na </a:t>
            </a:r>
            <a:r>
              <a:rPr lang="en-GB" sz="8000" b="1" dirty="0" err="1"/>
              <a:t>iza</a:t>
            </a:r>
            <a:r>
              <a:rPr lang="en-GB" sz="8000" b="1" dirty="0"/>
              <a:t> </a:t>
            </a:r>
            <a:r>
              <a:rPr lang="en-GB" sz="8000" b="1" dirty="0" err="1"/>
              <a:t>hisakana</a:t>
            </a:r>
            <a:r>
              <a:rPr lang="en-GB" sz="8000" b="1" dirty="0"/>
              <a:t> </a:t>
            </a:r>
            <a:r>
              <a:rPr lang="en-GB" sz="8000" b="1" dirty="0" err="1"/>
              <a:t>mafy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Hijoro</a:t>
            </a:r>
            <a:r>
              <a:rPr lang="en-GB" sz="8000" b="1" dirty="0"/>
              <a:t>,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manana</a:t>
            </a:r>
            <a:r>
              <a:rPr lang="en-GB" sz="8000" b="1" dirty="0"/>
              <a:t> </a:t>
            </a:r>
            <a:r>
              <a:rPr lang="en-GB" sz="8000" b="1" dirty="0" err="1"/>
              <a:t>Anao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10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4373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 !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</a:t>
            </a:r>
            <a:r>
              <a:rPr lang="en-GB" sz="8000" b="1" i="1" dirty="0" err="1" smtClean="0">
                <a:effectLst/>
              </a:rPr>
              <a:t>Fa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vonon-kanaraka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Anao</a:t>
            </a:r>
            <a:r>
              <a:rPr lang="en-GB" sz="8000" b="1" i="1" dirty="0" smtClean="0">
                <a:effectLst/>
              </a:rPr>
              <a:t>.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                          (in-2)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94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573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4.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Ireo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nentinao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voatantara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No </a:t>
            </a:r>
            <a:r>
              <a:rPr lang="en-GB" sz="8000" b="1" dirty="0" err="1"/>
              <a:t>feo</a:t>
            </a:r>
            <a:r>
              <a:rPr lang="en-GB" sz="8000" b="1" dirty="0"/>
              <a:t> </a:t>
            </a:r>
            <a:r>
              <a:rPr lang="en-GB" sz="8000" b="1" dirty="0" err="1"/>
              <a:t>mampahery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tokin’ireo</a:t>
            </a:r>
            <a:r>
              <a:rPr lang="en-GB" sz="8000" b="1" dirty="0"/>
              <a:t> </a:t>
            </a:r>
            <a:r>
              <a:rPr lang="en-GB" sz="8000" b="1" dirty="0" err="1"/>
              <a:t>Maritiora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Faneva</a:t>
            </a:r>
            <a:r>
              <a:rPr lang="en-GB" sz="8000" b="1" dirty="0"/>
              <a:t> </a:t>
            </a:r>
            <a:r>
              <a:rPr lang="en-GB" sz="8000" b="1" dirty="0" err="1"/>
              <a:t>mitarika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305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14373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, </a:t>
            </a:r>
            <a:r>
              <a:rPr lang="en-GB" sz="8000" b="1" i="1" dirty="0" err="1" smtClean="0">
                <a:effectLst/>
              </a:rPr>
              <a:t>Jereo</a:t>
            </a:r>
            <a:r>
              <a:rPr lang="en-GB" sz="8000" b="1" i="1" dirty="0" smtClean="0">
                <a:effectLst/>
              </a:rPr>
              <a:t> !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</a:t>
            </a:r>
            <a:r>
              <a:rPr lang="en-GB" sz="8000" b="1" i="1" dirty="0" err="1" smtClean="0">
                <a:effectLst/>
              </a:rPr>
              <a:t>Fa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vonon-kanaraka</a:t>
            </a:r>
            <a:r>
              <a:rPr lang="en-GB" sz="8000" b="1" i="1" dirty="0" smtClean="0">
                <a:effectLst/>
              </a:rPr>
              <a:t> </a:t>
            </a:r>
            <a:r>
              <a:rPr lang="en-GB" sz="8000" b="1" i="1" dirty="0" err="1" smtClean="0">
                <a:effectLst/>
              </a:rPr>
              <a:t>Anao</a:t>
            </a:r>
            <a:r>
              <a:rPr lang="en-GB" sz="8000" b="1" i="1" dirty="0" smtClean="0">
                <a:effectLst/>
              </a:rPr>
              <a:t>.</a:t>
            </a:r>
            <a:endParaRPr lang="fr-FR" sz="8000" b="1" i="1" dirty="0" smtClean="0">
              <a:effectLst/>
            </a:endParaRPr>
          </a:p>
          <a:p>
            <a:pPr algn="ctr"/>
            <a:r>
              <a:rPr lang="en-GB" sz="8000" b="1" i="1" dirty="0" smtClean="0">
                <a:effectLst/>
              </a:rPr>
              <a:t>                             (in-2)</a:t>
            </a:r>
            <a:endParaRPr lang="fr-FR" sz="80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7025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Personnalisé</PresentationFormat>
  <Paragraphs>30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638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638</dc:title>
  <dc:creator>Solofo</dc:creator>
  <cp:lastModifiedBy>ami</cp:lastModifiedBy>
  <cp:revision>2</cp:revision>
  <dcterms:created xsi:type="dcterms:W3CDTF">2014-11-03T19:34:04Z</dcterms:created>
  <dcterms:modified xsi:type="dcterms:W3CDTF">2014-12-20T09:36:23Z</dcterms:modified>
</cp:coreProperties>
</file>