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59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4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A495-6B9E-49D1-95AE-8DB610AFEC03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76B2-A41E-49C4-B636-A4E65181B48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A495-6B9E-49D1-95AE-8DB610AFEC03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76B2-A41E-49C4-B636-A4E65181B48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A495-6B9E-49D1-95AE-8DB610AFEC03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76B2-A41E-49C4-B636-A4E65181B48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A495-6B9E-49D1-95AE-8DB610AFEC03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76B2-A41E-49C4-B636-A4E65181B48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A495-6B9E-49D1-95AE-8DB610AFEC03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76B2-A41E-49C4-B636-A4E65181B48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A495-6B9E-49D1-95AE-8DB610AFEC03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76B2-A41E-49C4-B636-A4E65181B48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A495-6B9E-49D1-95AE-8DB610AFEC03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76B2-A41E-49C4-B636-A4E65181B48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A495-6B9E-49D1-95AE-8DB610AFEC03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76B2-A41E-49C4-B636-A4E65181B48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A495-6B9E-49D1-95AE-8DB610AFEC03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76B2-A41E-49C4-B636-A4E65181B48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A495-6B9E-49D1-95AE-8DB610AFEC03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76B2-A41E-49C4-B636-A4E65181B48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A495-6B9E-49D1-95AE-8DB610AFEC03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976B2-A41E-49C4-B636-A4E65181B482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FA495-6B9E-49D1-95AE-8DB610AFEC03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976B2-A41E-49C4-B636-A4E65181B482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64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 err="1" smtClean="0"/>
              <a:t>Injany</a:t>
            </a:r>
            <a:r>
              <a:rPr lang="en-GB" i="1" dirty="0" smtClean="0"/>
              <a:t> </a:t>
            </a:r>
            <a:r>
              <a:rPr lang="en-GB" i="1" dirty="0" err="1" smtClean="0"/>
              <a:t>hiran-danitra</a:t>
            </a:r>
            <a:endParaRPr lang="fr-FR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0123"/>
            <a:ext cx="9144000" cy="4339859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1) </a:t>
            </a:r>
            <a:r>
              <a:rPr lang="en-GB" sz="7200" b="1" dirty="0" err="1"/>
              <a:t>Injany</a:t>
            </a:r>
            <a:r>
              <a:rPr lang="en-GB" sz="7200" b="1" dirty="0"/>
              <a:t> </a:t>
            </a:r>
            <a:r>
              <a:rPr lang="en-GB" sz="7200" b="1" dirty="0" err="1"/>
              <a:t>hiran-danitra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Misasak’alina</a:t>
            </a:r>
            <a:r>
              <a:rPr lang="en-GB" sz="7200" b="1" dirty="0" smtClean="0"/>
              <a:t> </a:t>
            </a:r>
            <a:r>
              <a:rPr lang="en-GB" sz="7200" b="1" dirty="0"/>
              <a:t>;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Lokanga</a:t>
            </a:r>
            <a:r>
              <a:rPr lang="en-GB" sz="7200" b="1" dirty="0" smtClean="0"/>
              <a:t> </a:t>
            </a:r>
            <a:r>
              <a:rPr lang="en-GB" sz="7200" b="1" dirty="0" err="1"/>
              <a:t>volamena</a:t>
            </a:r>
            <a:r>
              <a:rPr lang="en-GB" sz="7200" b="1" dirty="0"/>
              <a:t> e,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Tendren’ny</a:t>
            </a:r>
            <a:r>
              <a:rPr lang="en-GB" sz="7200" b="1" dirty="0" smtClean="0"/>
              <a:t> </a:t>
            </a:r>
            <a:r>
              <a:rPr lang="en-GB" sz="7200" b="1" dirty="0" err="1"/>
              <a:t>masina</a:t>
            </a:r>
            <a:r>
              <a:rPr lang="en-GB" sz="7200" b="1" dirty="0"/>
              <a:t> </a:t>
            </a:r>
            <a:r>
              <a:rPr lang="en-GB" sz="7200" b="1" dirty="0" smtClean="0"/>
              <a:t>!</a:t>
            </a:r>
            <a:endParaRPr lang="fr-FR" sz="7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0123"/>
            <a:ext cx="9144000" cy="4339859"/>
          </a:xfrm>
        </p:spPr>
        <p:txBody>
          <a:bodyPr>
            <a:noAutofit/>
          </a:bodyPr>
          <a:lstStyle/>
          <a:p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tany</a:t>
            </a:r>
            <a:r>
              <a:rPr lang="en-GB" sz="7200" b="1" dirty="0"/>
              <a:t> </a:t>
            </a:r>
            <a:r>
              <a:rPr lang="en-GB" sz="7200" b="1" dirty="0" err="1"/>
              <a:t>dia</a:t>
            </a:r>
            <a:r>
              <a:rPr lang="en-GB" sz="7200" b="1" dirty="0"/>
              <a:t> </a:t>
            </a:r>
            <a:r>
              <a:rPr lang="en-GB" sz="7200" b="1" dirty="0" err="1"/>
              <a:t>nangina</a:t>
            </a:r>
            <a:r>
              <a:rPr lang="en-GB" sz="7200" b="1" dirty="0"/>
              <a:t> re,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Nandre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hira</a:t>
            </a:r>
            <a:r>
              <a:rPr lang="en-GB" sz="7200" b="1" dirty="0"/>
              <a:t> </a:t>
            </a:r>
            <a:r>
              <a:rPr lang="en-GB" sz="7200" b="1" dirty="0" err="1"/>
              <a:t>vao</a:t>
            </a:r>
            <a:r>
              <a:rPr lang="en-GB" sz="7200" b="1" dirty="0"/>
              <a:t> :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an’ny</a:t>
            </a:r>
            <a:r>
              <a:rPr lang="en-GB" sz="7200" b="1" dirty="0"/>
              <a:t> </a:t>
            </a:r>
            <a:r>
              <a:rPr lang="en-GB" sz="7200" b="1" dirty="0" err="1"/>
              <a:t>olona</a:t>
            </a:r>
            <a:r>
              <a:rPr lang="en-GB" sz="7200" b="1" dirty="0"/>
              <a:t> </a:t>
            </a:r>
            <a:r>
              <a:rPr lang="en-GB" sz="7200" b="1" dirty="0" err="1"/>
              <a:t>anie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fiadanana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745445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9502"/>
            <a:ext cx="9144000" cy="4339859"/>
          </a:xfrm>
        </p:spPr>
        <p:txBody>
          <a:bodyPr>
            <a:noAutofit/>
          </a:bodyPr>
          <a:lstStyle/>
          <a:p>
            <a:r>
              <a:rPr lang="en-GB" sz="7200" b="1" dirty="0" smtClean="0">
                <a:solidFill>
                  <a:srgbClr val="FF0000"/>
                </a:solidFill>
              </a:rPr>
              <a:t>2)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hiran’ny</a:t>
            </a:r>
            <a:r>
              <a:rPr lang="en-GB" sz="7200" b="1" dirty="0"/>
              <a:t> </a:t>
            </a:r>
            <a:r>
              <a:rPr lang="en-GB" sz="7200" b="1" dirty="0" err="1"/>
              <a:t>anjely</a:t>
            </a:r>
            <a:r>
              <a:rPr lang="en-GB" sz="7200" b="1" dirty="0"/>
              <a:t> re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Tsy</a:t>
            </a:r>
            <a:r>
              <a:rPr lang="en-GB" sz="7200" b="1" dirty="0" smtClean="0"/>
              <a:t> </a:t>
            </a:r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mitsahatra</a:t>
            </a:r>
            <a:r>
              <a:rPr lang="en-GB" sz="7200" b="1" dirty="0"/>
              <a:t>.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Ary</a:t>
            </a:r>
            <a:r>
              <a:rPr lang="en-GB" sz="7200" b="1" dirty="0" smtClean="0"/>
              <a:t> </a:t>
            </a:r>
            <a:r>
              <a:rPr lang="en-GB" sz="7200" b="1" dirty="0" err="1"/>
              <a:t>ambony</a:t>
            </a:r>
            <a:r>
              <a:rPr lang="en-GB" sz="7200" b="1" dirty="0"/>
              <a:t> </a:t>
            </a:r>
            <a:r>
              <a:rPr lang="en-GB" sz="7200" b="1" dirty="0" err="1"/>
              <a:t>rahona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Ireo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masina</a:t>
            </a:r>
            <a:endParaRPr lang="fr-FR" sz="7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9502"/>
            <a:ext cx="9144000" cy="4339859"/>
          </a:xfrm>
        </p:spPr>
        <p:txBody>
          <a:bodyPr>
            <a:noAutofit/>
          </a:bodyPr>
          <a:lstStyle/>
          <a:p>
            <a:r>
              <a:rPr lang="en-GB" sz="7200" b="1" dirty="0" err="1"/>
              <a:t>Mitendry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lokangany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/>
              <a:t>Am-</a:t>
            </a:r>
            <a:r>
              <a:rPr lang="en-GB" sz="7200" b="1" dirty="0" err="1"/>
              <a:t>pihobiana</a:t>
            </a:r>
            <a:r>
              <a:rPr lang="en-GB" sz="7200" b="1" dirty="0"/>
              <a:t> !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an’ny</a:t>
            </a:r>
            <a:r>
              <a:rPr lang="en-GB" sz="7200" b="1" dirty="0"/>
              <a:t> </a:t>
            </a:r>
            <a:r>
              <a:rPr lang="en-GB" sz="7200" b="1" dirty="0" err="1"/>
              <a:t>olona</a:t>
            </a:r>
            <a:r>
              <a:rPr lang="en-GB" sz="7200" b="1" dirty="0"/>
              <a:t> </a:t>
            </a:r>
            <a:r>
              <a:rPr lang="en-GB" sz="7200" b="1" dirty="0" err="1"/>
              <a:t>anie</a:t>
            </a:r>
            <a:r>
              <a:rPr lang="en-GB" sz="7200" b="1" dirty="0"/>
              <a:t> 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fiadanana</a:t>
            </a:r>
            <a:r>
              <a:rPr lang="en-GB" sz="7200" b="1" dirty="0"/>
              <a:t> !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172925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9502"/>
            <a:ext cx="9144000" cy="433985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/>
              <a:t>O !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mivesatra</a:t>
            </a:r>
            <a:r>
              <a:rPr lang="en-GB" sz="6000" b="1" dirty="0"/>
              <a:t> </a:t>
            </a:r>
            <a:r>
              <a:rPr lang="en-GB" sz="6000" b="1" dirty="0" err="1"/>
              <a:t>entana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/>
              <a:t>malahelo</a:t>
            </a:r>
            <a:r>
              <a:rPr lang="en-GB" sz="6000" b="1" dirty="0"/>
              <a:t>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/>
              <a:t>andrandrao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lanitra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Henoy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hira</a:t>
            </a:r>
            <a:r>
              <a:rPr lang="en-GB" sz="6000" b="1" dirty="0"/>
              <a:t> </a:t>
            </a:r>
            <a:r>
              <a:rPr lang="en-GB" sz="6000" b="1" dirty="0" err="1"/>
              <a:t>vao</a:t>
            </a:r>
            <a:r>
              <a:rPr lang="en-GB" sz="6000" b="1" dirty="0"/>
              <a:t> !</a:t>
            </a:r>
            <a:endParaRPr lang="fr-FR" sz="6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125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9502"/>
            <a:ext cx="9144000" cy="4339859"/>
          </a:xfrm>
        </p:spPr>
        <p:txBody>
          <a:bodyPr>
            <a:noAutofit/>
          </a:bodyPr>
          <a:lstStyle/>
          <a:p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hiran’ny</a:t>
            </a:r>
            <a:r>
              <a:rPr lang="en-GB" sz="7200" b="1" dirty="0"/>
              <a:t> </a:t>
            </a:r>
            <a:r>
              <a:rPr lang="en-GB" sz="7200" b="1" dirty="0" err="1"/>
              <a:t>anjely</a:t>
            </a:r>
            <a:r>
              <a:rPr lang="en-GB" sz="7200" b="1" dirty="0"/>
              <a:t> re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Dia</a:t>
            </a:r>
            <a:r>
              <a:rPr lang="en-GB" sz="7200" b="1" dirty="0" smtClean="0"/>
              <a:t> </a:t>
            </a:r>
            <a:r>
              <a:rPr lang="en-GB" sz="7200" b="1" dirty="0" err="1"/>
              <a:t>mampiadam-po</a:t>
            </a:r>
            <a:r>
              <a:rPr lang="en-GB" sz="7200" b="1" dirty="0"/>
              <a:t>.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smtClean="0"/>
              <a:t>O </a:t>
            </a:r>
            <a:r>
              <a:rPr lang="en-GB" sz="7200" b="1" dirty="0"/>
              <a:t>! </a:t>
            </a:r>
            <a:r>
              <a:rPr lang="en-GB" sz="7200" b="1" dirty="0" err="1"/>
              <a:t>mitsahara</a:t>
            </a:r>
            <a:r>
              <a:rPr lang="en-GB" sz="7200" b="1" dirty="0"/>
              <a:t> </a:t>
            </a:r>
            <a:r>
              <a:rPr lang="en-GB" sz="7200" b="1" dirty="0" err="1"/>
              <a:t>hianao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 smtClean="0"/>
              <a:t>Hihaino</a:t>
            </a:r>
            <a:r>
              <a:rPr lang="en-GB" sz="7200" b="1" dirty="0" smtClean="0"/>
              <a:t> </a:t>
            </a:r>
            <a:r>
              <a:rPr lang="en-GB" sz="7200" b="1" dirty="0" err="1"/>
              <a:t>azy</a:t>
            </a:r>
            <a:r>
              <a:rPr lang="en-GB" sz="7200" b="1" dirty="0"/>
              <a:t> </a:t>
            </a:r>
            <a:r>
              <a:rPr lang="en-GB" sz="7200" b="1" dirty="0" err="1"/>
              <a:t>izao</a:t>
            </a:r>
            <a:r>
              <a:rPr lang="en-GB" sz="7200" b="1" dirty="0"/>
              <a:t> !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039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9502"/>
            <a:ext cx="9144000" cy="4339859"/>
          </a:xfrm>
        </p:spPr>
        <p:txBody>
          <a:bodyPr>
            <a:norm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4)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andron’olombelona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smtClean="0"/>
              <a:t>He </a:t>
            </a:r>
            <a:r>
              <a:rPr lang="en-GB" sz="6000" b="1" dirty="0" err="1"/>
              <a:t>fandalovana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Kanefa</a:t>
            </a:r>
            <a:r>
              <a:rPr lang="en-GB" sz="6000" b="1" dirty="0" smtClean="0"/>
              <a:t> </a:t>
            </a:r>
            <a:r>
              <a:rPr lang="en-GB" sz="6000" b="1" dirty="0" err="1"/>
              <a:t>hisy</a:t>
            </a:r>
            <a:r>
              <a:rPr lang="en-GB" sz="6000" b="1" dirty="0"/>
              <a:t> </a:t>
            </a:r>
            <a:r>
              <a:rPr lang="en-GB" sz="6000" b="1" dirty="0" err="1"/>
              <a:t>tany</a:t>
            </a:r>
            <a:r>
              <a:rPr lang="en-GB" sz="6000" b="1" dirty="0"/>
              <a:t> </a:t>
            </a:r>
            <a:r>
              <a:rPr lang="en-GB" sz="6000" b="1" dirty="0" err="1"/>
              <a:t>vao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Izay</a:t>
            </a:r>
            <a:r>
              <a:rPr lang="en-GB" sz="6000" b="1" dirty="0" smtClean="0"/>
              <a:t> </a:t>
            </a:r>
            <a:r>
              <a:rPr lang="en-GB" sz="6000" b="1" dirty="0" err="1"/>
              <a:t>haharitra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9502"/>
            <a:ext cx="9144000" cy="4339859"/>
          </a:xfrm>
        </p:spPr>
        <p:txBody>
          <a:bodyPr>
            <a:noAutofit/>
          </a:bodyPr>
          <a:lstStyle/>
          <a:p>
            <a:r>
              <a:rPr lang="en-GB" sz="7200" b="1" dirty="0" err="1"/>
              <a:t>Endrey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fiadanana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/>
              <a:t>Arý</a:t>
            </a:r>
            <a:r>
              <a:rPr lang="en-GB" sz="7200" b="1" dirty="0"/>
              <a:t> </a:t>
            </a:r>
            <a:r>
              <a:rPr lang="en-GB" sz="7200" b="1" dirty="0" err="1"/>
              <a:t>rahatrizay</a:t>
            </a:r>
            <a:r>
              <a:rPr lang="en-GB" sz="7200" b="1" dirty="0"/>
              <a:t> !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hiran’ny</a:t>
            </a:r>
            <a:r>
              <a:rPr lang="en-GB" sz="7200" b="1" dirty="0"/>
              <a:t> </a:t>
            </a:r>
            <a:r>
              <a:rPr lang="en-GB" sz="7200" b="1" dirty="0" err="1"/>
              <a:t>anjely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n-GB" sz="7200" b="1" dirty="0" err="1"/>
              <a:t>Hiredona</a:t>
            </a:r>
            <a:r>
              <a:rPr lang="en-GB" sz="7200" b="1" dirty="0"/>
              <a:t> </a:t>
            </a:r>
            <a:r>
              <a:rPr lang="en-GB" sz="7200" b="1" dirty="0" err="1"/>
              <a:t>indray</a:t>
            </a:r>
            <a:r>
              <a:rPr lang="en-GB" sz="7200" b="1" dirty="0"/>
              <a:t> !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28961279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42</Words>
  <Application>Microsoft Office PowerPoint</Application>
  <PresentationFormat>Affichage à l'écran (16:9)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64</vt:lpstr>
      <vt:lpstr>1) Injany hiran-danitra Misasak’alina ; Lokanga volamena e, Tendren’ny masina !</vt:lpstr>
      <vt:lpstr>Ny tany dia nangina re,    Nandre ny hira vao : Ho an’ny olona anie Ny fiadanana.</vt:lpstr>
      <vt:lpstr>2) Ny hiran’ny anjely re Tsy mba mitsahatra. Ary ambony rahona Ireo masina</vt:lpstr>
      <vt:lpstr>Mitendry ny lokangany Am-pihobiana ! Ho an’ny olona anie  Ny fiadanana !</vt:lpstr>
      <vt:lpstr>3) O ! ry mivesatra entana, Ry malahelo ô ! Mba andrandrao ny lanitra, Henoy ny hira vao !</vt:lpstr>
      <vt:lpstr>Ny hiran’ny anjely re Dia mampiadam-po. O ! mitsahara hianao Hihaino azy izao !</vt:lpstr>
      <vt:lpstr>4) Ny andron’olombelona, He fandalovana ! Kanefa hisy tany vao Izay haharitra.</vt:lpstr>
      <vt:lpstr>Endrey ny fiadanana Arý rahatrizay ! Ny hiran’ny anjely Hiredona indray !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</dc:title>
  <dc:creator>SWEET</dc:creator>
  <cp:lastModifiedBy>SONO</cp:lastModifiedBy>
  <cp:revision>2</cp:revision>
  <dcterms:created xsi:type="dcterms:W3CDTF">2013-05-21T11:59:46Z</dcterms:created>
  <dcterms:modified xsi:type="dcterms:W3CDTF">2014-10-11T09:24:24Z</dcterms:modified>
</cp:coreProperties>
</file>