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CD26-DB6C-4CE3-963A-FDA736EDB63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4845-0B07-4456-A7AE-36E05764EF9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7408" y="1268760"/>
            <a:ext cx="10363200" cy="1470025"/>
          </a:xfrm>
        </p:spPr>
        <p:txBody>
          <a:bodyPr>
            <a:noAutofit/>
          </a:bodyPr>
          <a:lstStyle/>
          <a:p>
            <a:r>
              <a:rPr lang="fr-FR" sz="23900" b="1" dirty="0"/>
              <a:t>640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/>
              <a:t>Misy</a:t>
            </a:r>
            <a:r>
              <a:rPr lang="en-GB" sz="4800" b="1" i="1" dirty="0"/>
              <a:t> </a:t>
            </a:r>
            <a:r>
              <a:rPr lang="en-GB" sz="4800" b="1" i="1" dirty="0" err="1"/>
              <a:t>fahavalo</a:t>
            </a:r>
            <a:r>
              <a:rPr lang="en-GB" sz="4800" b="1" i="1" dirty="0"/>
              <a:t> </a:t>
            </a:r>
            <a:r>
              <a:rPr lang="en-GB" sz="4800" b="1" i="1" dirty="0" err="1"/>
              <a:t>maro</a:t>
            </a:r>
            <a:endParaRPr lang="fr-FR" sz="48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1) </a:t>
            </a:r>
            <a:r>
              <a:rPr lang="en-GB" sz="8800" b="1" dirty="0" err="1"/>
              <a:t>Misy</a:t>
            </a:r>
            <a:r>
              <a:rPr lang="en-GB" sz="8800" b="1" dirty="0"/>
              <a:t> </a:t>
            </a:r>
            <a:r>
              <a:rPr lang="en-GB" sz="8800" b="1" dirty="0" err="1"/>
              <a:t>fahavalo</a:t>
            </a:r>
            <a:r>
              <a:rPr lang="en-GB" sz="8800" b="1" dirty="0"/>
              <a:t> </a:t>
            </a:r>
            <a:r>
              <a:rPr lang="en-GB" sz="8800" b="1" dirty="0" err="1"/>
              <a:t>maro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Te-</a:t>
            </a:r>
            <a:r>
              <a:rPr lang="en-GB" sz="8800" b="1" dirty="0" err="1"/>
              <a:t>hiady</a:t>
            </a:r>
            <a:r>
              <a:rPr lang="en-GB" sz="8800" b="1" dirty="0"/>
              <a:t> </a:t>
            </a:r>
            <a:r>
              <a:rPr lang="en-GB" sz="8800" b="1" dirty="0" err="1"/>
              <a:t>aminay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Faly</a:t>
            </a:r>
            <a:r>
              <a:rPr lang="en-GB" sz="8800" b="1" dirty="0"/>
              <a:t>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miravoravo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Raha</a:t>
            </a:r>
            <a:r>
              <a:rPr lang="en-GB" sz="8800" b="1" dirty="0"/>
              <a:t> </a:t>
            </a:r>
            <a:r>
              <a:rPr lang="en-GB" sz="8800" b="1" dirty="0" err="1"/>
              <a:t>mamotraka</a:t>
            </a:r>
            <a:r>
              <a:rPr lang="en-GB" sz="8800" b="1" dirty="0"/>
              <a:t> </a:t>
            </a:r>
            <a:r>
              <a:rPr lang="en-GB" sz="8800" b="1" dirty="0" err="1" smtClean="0"/>
              <a:t>anay</a:t>
            </a:r>
            <a:endParaRPr lang="fr-FR" sz="8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000" b="1" dirty="0" err="1" smtClean="0"/>
              <a:t>Izahay</a:t>
            </a:r>
            <a:r>
              <a:rPr lang="en-GB" sz="8000" b="1" dirty="0" smtClean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manan-kery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Handresenay</a:t>
            </a:r>
            <a:r>
              <a:rPr lang="en-GB" sz="8000" b="1" dirty="0"/>
              <a:t> </a:t>
            </a:r>
            <a:r>
              <a:rPr lang="en-GB" sz="8000" b="1" dirty="0" err="1"/>
              <a:t>azy</a:t>
            </a:r>
            <a:r>
              <a:rPr lang="en-GB" sz="8000" b="1" dirty="0"/>
              <a:t> </a:t>
            </a:r>
            <a:r>
              <a:rPr lang="en-GB" sz="8000" b="1" dirty="0" err="1"/>
              <a:t>ireo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Mpamonjy</a:t>
            </a:r>
            <a:r>
              <a:rPr lang="en-GB" sz="8000" b="1" dirty="0"/>
              <a:t> </a:t>
            </a:r>
            <a:r>
              <a:rPr lang="en-GB" sz="8000" b="1" dirty="0" err="1"/>
              <a:t>olom-bery</a:t>
            </a:r>
            <a:r>
              <a:rPr lang="en-GB" sz="8000" b="1" dirty="0"/>
              <a:t>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ô ! </a:t>
            </a:r>
            <a:r>
              <a:rPr lang="en-GB" sz="8000" b="1" dirty="0" err="1"/>
              <a:t>vonjeo</a:t>
            </a:r>
            <a:r>
              <a:rPr lang="en-GB" sz="8000" b="1" dirty="0" smtClean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41890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800" b="1" dirty="0" smtClean="0"/>
              <a:t>2) </a:t>
            </a:r>
            <a:r>
              <a:rPr lang="en-GB" sz="8800" b="1" dirty="0"/>
              <a:t>He ! </a:t>
            </a:r>
            <a:r>
              <a:rPr lang="en-GB" sz="8800" b="1" dirty="0" err="1"/>
              <a:t>mibaiko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devoly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Ilay</a:t>
            </a:r>
            <a:r>
              <a:rPr lang="en-GB" sz="8800" b="1" dirty="0"/>
              <a:t> </a:t>
            </a:r>
            <a:r>
              <a:rPr lang="en-GB" sz="8800" b="1" dirty="0" err="1"/>
              <a:t>mpihaza</a:t>
            </a:r>
            <a:r>
              <a:rPr lang="en-GB" sz="8800" b="1" dirty="0"/>
              <a:t> </a:t>
            </a:r>
            <a:r>
              <a:rPr lang="en-GB" sz="8800" b="1" dirty="0" err="1"/>
              <a:t>aina</a:t>
            </a:r>
            <a:r>
              <a:rPr lang="en-GB" sz="8800" b="1" dirty="0"/>
              <a:t> </a:t>
            </a:r>
            <a:r>
              <a:rPr lang="en-GB" sz="8800" b="1" dirty="0" err="1"/>
              <a:t>soa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Ka </a:t>
            </a:r>
            <a:r>
              <a:rPr lang="en-GB" sz="8800" b="1" dirty="0" err="1"/>
              <a:t>mikendry</a:t>
            </a:r>
            <a:r>
              <a:rPr lang="en-GB" sz="8800" b="1" dirty="0"/>
              <a:t> </a:t>
            </a:r>
            <a:r>
              <a:rPr lang="en-GB" sz="8800" b="1" dirty="0" err="1"/>
              <a:t>hanangoly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Sy</a:t>
            </a:r>
            <a:r>
              <a:rPr lang="en-GB" sz="8800" b="1" dirty="0"/>
              <a:t> </a:t>
            </a:r>
            <a:r>
              <a:rPr lang="en-GB" sz="8800" b="1" dirty="0" err="1"/>
              <a:t>handatsaka</a:t>
            </a:r>
            <a:r>
              <a:rPr lang="en-GB" sz="8800" b="1" dirty="0"/>
              <a:t> </a:t>
            </a:r>
            <a:r>
              <a:rPr lang="en-GB" sz="8800" b="1" dirty="0" err="1"/>
              <a:t>aina</a:t>
            </a:r>
            <a:r>
              <a:rPr lang="en-GB" sz="8800" b="1" dirty="0"/>
              <a:t> </a:t>
            </a:r>
            <a:r>
              <a:rPr lang="en-GB" sz="8800" b="1" dirty="0" err="1" smtClean="0"/>
              <a:t>koa</a:t>
            </a:r>
            <a:endParaRPr lang="fr-FR" sz="8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000" b="1" dirty="0" err="1" smtClean="0"/>
              <a:t>Tsy</a:t>
            </a:r>
            <a:r>
              <a:rPr lang="en-GB" sz="8000" b="1" dirty="0" smtClean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misy</a:t>
            </a:r>
            <a:r>
              <a:rPr lang="en-GB" sz="8000" b="1" dirty="0"/>
              <a:t>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hanampy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Hampandositra</a:t>
            </a:r>
            <a:r>
              <a:rPr lang="en-GB" sz="8000" b="1" dirty="0"/>
              <a:t> </a:t>
            </a:r>
            <a:r>
              <a:rPr lang="en-GB" sz="8000" b="1" dirty="0" err="1"/>
              <a:t>azy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Hianao</a:t>
            </a:r>
            <a:r>
              <a:rPr lang="en-GB" sz="8000" b="1" dirty="0"/>
              <a:t> no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manary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ô ! </a:t>
            </a:r>
            <a:r>
              <a:rPr lang="en-GB" sz="8000" b="1" dirty="0" err="1"/>
              <a:t>vonjeo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762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rmAutofit/>
          </a:bodyPr>
          <a:lstStyle/>
          <a:p>
            <a:r>
              <a:rPr lang="en-GB" sz="8000" b="1" dirty="0" smtClean="0"/>
              <a:t>3) </a:t>
            </a:r>
            <a:r>
              <a:rPr lang="en-GB" sz="8000" b="1" dirty="0" err="1"/>
              <a:t>Indreo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fandrika</a:t>
            </a:r>
            <a:r>
              <a:rPr lang="en-GB" sz="8000" b="1" dirty="0"/>
              <a:t> </a:t>
            </a:r>
            <a:r>
              <a:rPr lang="en-GB" sz="8000" b="1" dirty="0" err="1"/>
              <a:t>harato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mivelatra</a:t>
            </a:r>
            <a:r>
              <a:rPr lang="en-GB" sz="8000" b="1" dirty="0"/>
              <a:t> </a:t>
            </a:r>
            <a:r>
              <a:rPr lang="en-GB" sz="8000" b="1" dirty="0" err="1"/>
              <a:t>avokoa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Tsara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milantolanto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Toa </a:t>
            </a:r>
            <a:r>
              <a:rPr lang="en-GB" sz="8000" b="1" dirty="0" err="1"/>
              <a:t>fiainana</a:t>
            </a:r>
            <a:r>
              <a:rPr lang="en-GB" sz="8000" b="1" dirty="0"/>
              <a:t> </a:t>
            </a:r>
            <a:r>
              <a:rPr lang="en-GB" sz="8000" b="1" dirty="0" err="1"/>
              <a:t>tokoa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800" b="1" dirty="0" err="1" smtClean="0"/>
              <a:t>Kanjo</a:t>
            </a:r>
            <a:r>
              <a:rPr lang="en-GB" sz="8800" b="1" dirty="0" smtClean="0"/>
              <a:t> </a:t>
            </a:r>
            <a:r>
              <a:rPr lang="en-GB" sz="8800" b="1" dirty="0" err="1"/>
              <a:t>indrisy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mahazo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fatoran’izy</a:t>
            </a:r>
            <a:r>
              <a:rPr lang="en-GB" sz="8800" b="1" dirty="0"/>
              <a:t> </a:t>
            </a:r>
            <a:r>
              <a:rPr lang="en-GB" sz="8800" b="1" dirty="0" err="1"/>
              <a:t>ireo</a:t>
            </a:r>
            <a:r>
              <a:rPr lang="en-GB" sz="8800" b="1" dirty="0"/>
              <a:t> ;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hainy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 smtClean="0"/>
              <a:t>miala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Jeso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ô ! </a:t>
            </a:r>
            <a:r>
              <a:rPr lang="en-GB" sz="8800" b="1" dirty="0" err="1"/>
              <a:t>vonjeo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8472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000" b="1" dirty="0" smtClean="0"/>
              <a:t>4) </a:t>
            </a:r>
            <a:r>
              <a:rPr lang="en-GB" sz="8000" b="1" dirty="0" err="1"/>
              <a:t>Miomana</a:t>
            </a:r>
            <a:r>
              <a:rPr lang="en-GB" sz="8000" b="1" dirty="0"/>
              <a:t>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sakaiza</a:t>
            </a:r>
            <a:r>
              <a:rPr lang="en-GB" sz="8000" b="1" dirty="0"/>
              <a:t>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Be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fahavalonao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Mitandrema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mahaiza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Sarotra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lalanao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167"/>
            <a:ext cx="12192000" cy="6215106"/>
          </a:xfrm>
        </p:spPr>
        <p:txBody>
          <a:bodyPr>
            <a:noAutofit/>
          </a:bodyPr>
          <a:lstStyle/>
          <a:p>
            <a:r>
              <a:rPr lang="en-GB" sz="8800" b="1" dirty="0" err="1" smtClean="0"/>
              <a:t>Aza</a:t>
            </a:r>
            <a:r>
              <a:rPr lang="en-GB" sz="8800" b="1" dirty="0" smtClean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matoky</a:t>
            </a:r>
            <a:r>
              <a:rPr lang="en-GB" sz="8800" b="1" dirty="0"/>
              <a:t> </a:t>
            </a:r>
            <a:r>
              <a:rPr lang="en-GB" sz="8800" b="1" dirty="0" err="1"/>
              <a:t>tena</a:t>
            </a:r>
            <a:r>
              <a:rPr lang="en-GB" sz="8800" b="1" dirty="0"/>
              <a:t>,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no </a:t>
            </a:r>
            <a:r>
              <a:rPr lang="en-GB" sz="8800" b="1" dirty="0" err="1"/>
              <a:t>jereo</a:t>
            </a:r>
            <a:r>
              <a:rPr lang="en-GB" sz="8800" b="1" dirty="0"/>
              <a:t> ;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</a:t>
            </a:r>
            <a:r>
              <a:rPr lang="en-GB" sz="8800" b="1" dirty="0" err="1"/>
              <a:t>Indrisy</a:t>
            </a:r>
            <a:r>
              <a:rPr lang="en-GB" sz="8800" b="1" dirty="0"/>
              <a:t> re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halemena</a:t>
            </a:r>
            <a:r>
              <a:rPr lang="en-GB" sz="8800" b="1" dirty="0"/>
              <a:t> ;</a:t>
            </a:r>
            <a:r>
              <a:rPr lang="fr-FR" sz="8800" b="1" dirty="0"/>
              <a:t/>
            </a:r>
            <a:br>
              <a:rPr lang="fr-FR" sz="8800" b="1" dirty="0"/>
            </a:br>
            <a:r>
              <a:rPr lang="en-GB" sz="8800" b="1" dirty="0"/>
              <a:t>    </a:t>
            </a:r>
            <a:r>
              <a:rPr lang="en-GB" sz="8800" b="1" dirty="0" err="1"/>
              <a:t>Jeso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ô ! </a:t>
            </a:r>
            <a:r>
              <a:rPr lang="en-GB" sz="8800" b="1" dirty="0" err="1"/>
              <a:t>vonjeo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14362054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640</vt:lpstr>
      <vt:lpstr>1) Misy fahavalo maro     Te-hiady aminay,    Faly sy miravoravo     Raha mamotraka anay</vt:lpstr>
      <vt:lpstr>Izahay tsy manan-kery     Handresenay azy ireo ;    Ry Mpamonjy olom-bery !     Jeso Tompo ô ! vonjeo.</vt:lpstr>
      <vt:lpstr>2) He ! mibaiko ny devoly,     Ilay mpihaza aina soa,    Ka mikendry hanangoly     Sy handatsaka aina koa</vt:lpstr>
      <vt:lpstr>Tsy mba misy izay hanampy     Hampandositra azy izao ;    Hianao no tsy manary     Jeso Tompo ô ! vonjeo.</vt:lpstr>
      <vt:lpstr>3) Indreo ny fandrika harato     Izay mivelatra avokoa,    Tsara sy milantolanto,     Toa fiainana tokoa ;</vt:lpstr>
      <vt:lpstr>Kanjo indrisy ny mahazo     Izay fatoran’izy ireo ;    Tsy mba hainy ny miala     Jeso Tompo ô ! vonjeo.</vt:lpstr>
      <vt:lpstr>4) Miomana ry sakaiza !     Be ny fahavalonao ;    Mitandrema sy mahaiza,     Sarotra ny lalanao ;</vt:lpstr>
      <vt:lpstr>Aza mba matoky tena,     Fa ny Tompo no jereo ;    Indrisy re ny halemena ;     Jeso Tompo ô ! vonjeo.</vt:lpstr>
    </vt:vector>
  </TitlesOfParts>
  <Company>Sweet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640</dc:title>
  <dc:creator>SWEET</dc:creator>
  <cp:lastModifiedBy>Solofo</cp:lastModifiedBy>
  <cp:revision>2</cp:revision>
  <dcterms:created xsi:type="dcterms:W3CDTF">2013-05-21T17:38:52Z</dcterms:created>
  <dcterms:modified xsi:type="dcterms:W3CDTF">2014-11-03T19:43:25Z</dcterms:modified>
</cp:coreProperties>
</file>