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4EE7-46D3-404F-8028-6EF95230301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D8C-7329-4851-B58F-67EC84453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82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4EE7-46D3-404F-8028-6EF95230301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D8C-7329-4851-B58F-67EC84453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91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4EE7-46D3-404F-8028-6EF95230301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D8C-7329-4851-B58F-67EC84453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77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4EE7-46D3-404F-8028-6EF95230301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D8C-7329-4851-B58F-67EC84453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78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4EE7-46D3-404F-8028-6EF95230301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D8C-7329-4851-B58F-67EC84453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18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4EE7-46D3-404F-8028-6EF95230301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D8C-7329-4851-B58F-67EC84453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71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4EE7-46D3-404F-8028-6EF95230301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D8C-7329-4851-B58F-67EC84453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12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4EE7-46D3-404F-8028-6EF95230301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D8C-7329-4851-B58F-67EC84453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31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4EE7-46D3-404F-8028-6EF95230301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D8C-7329-4851-B58F-67EC84453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21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4EE7-46D3-404F-8028-6EF95230301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D8C-7329-4851-B58F-67EC84453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11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4EE7-46D3-404F-8028-6EF95230301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BED8C-7329-4851-B58F-67EC84453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37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4EE7-46D3-404F-8028-6EF95230301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BED8C-7329-4851-B58F-67EC844531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2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641</a:t>
            </a:r>
            <a:endParaRPr lang="fr-FR" sz="1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Ry</a:t>
            </a:r>
            <a:r>
              <a:rPr lang="en-GB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0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Kapiteny</a:t>
            </a:r>
            <a:r>
              <a:rPr lang="en-GB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be </a:t>
            </a:r>
            <a:r>
              <a:rPr lang="en-GB" sz="40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ny</a:t>
            </a:r>
            <a:r>
              <a:rPr lang="en-GB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0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ady</a:t>
            </a:r>
            <a:r>
              <a:rPr lang="en-GB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0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manjo</a:t>
            </a:r>
            <a:endParaRPr lang="fr-FR" sz="4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924944"/>
            <a:ext cx="12192000" cy="2957532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1) </a:t>
            </a:r>
            <a:r>
              <a:rPr lang="en-GB" sz="7200" b="1" dirty="0" err="1" smtClean="0"/>
              <a:t>Ry</a:t>
            </a:r>
            <a:r>
              <a:rPr lang="en-GB" sz="7200" b="1" dirty="0" smtClean="0"/>
              <a:t> </a:t>
            </a:r>
            <a:r>
              <a:rPr lang="en-GB" sz="7200" b="1" dirty="0" err="1"/>
              <a:t>Kapiteny</a:t>
            </a:r>
            <a:r>
              <a:rPr lang="en-GB" sz="7200" b="1" dirty="0"/>
              <a:t>, be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ady</a:t>
            </a:r>
            <a:r>
              <a:rPr lang="en-GB" sz="7200" b="1" dirty="0"/>
              <a:t> </a:t>
            </a:r>
            <a:r>
              <a:rPr lang="en-GB" sz="7200" b="1" dirty="0" err="1"/>
              <a:t>manjo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smtClean="0"/>
              <a:t>Mila </a:t>
            </a:r>
            <a:r>
              <a:rPr lang="en-GB" sz="7200" b="1" dirty="0"/>
              <a:t>ho </a:t>
            </a:r>
            <a:r>
              <a:rPr lang="en-GB" sz="7200" b="1" dirty="0" err="1"/>
              <a:t>reraka</a:t>
            </a:r>
            <a:r>
              <a:rPr lang="en-GB" sz="7200" b="1" dirty="0"/>
              <a:t>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kivy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smtClean="0"/>
              <a:t>Ka </a:t>
            </a:r>
            <a:r>
              <a:rPr lang="en-GB" sz="7200" b="1" dirty="0" err="1"/>
              <a:t>hatanjaho</a:t>
            </a:r>
            <a:r>
              <a:rPr lang="en-GB" sz="7200" b="1" dirty="0"/>
              <a:t> </a:t>
            </a:r>
            <a:r>
              <a:rPr lang="en-GB" sz="7200" b="1" dirty="0" err="1" smtClean="0"/>
              <a:t>mba</a:t>
            </a:r>
            <a:r>
              <a:rPr lang="en-GB" sz="7200" b="1" dirty="0" smtClean="0"/>
              <a:t> </a:t>
            </a:r>
            <a:r>
              <a:rPr lang="en-GB" sz="7200" b="1" dirty="0" err="1"/>
              <a:t>hatoky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Tompo</a:t>
            </a:r>
            <a:r>
              <a:rPr lang="en-GB" sz="7200" b="1" dirty="0" smtClean="0"/>
              <a:t> </a:t>
            </a:r>
            <a:r>
              <a:rPr lang="en-GB" sz="7200" b="1" dirty="0"/>
              <a:t>ô ! </a:t>
            </a:r>
            <a:r>
              <a:rPr lang="en-GB" sz="7200" b="1" dirty="0" err="1"/>
              <a:t>avia</a:t>
            </a:r>
            <a:r>
              <a:rPr lang="en-GB" sz="7200" b="1" dirty="0"/>
              <a:t> </a:t>
            </a:r>
            <a:r>
              <a:rPr lang="en-GB" sz="7200" b="1" dirty="0" err="1" smtClean="0"/>
              <a:t>mamonjy</a:t>
            </a:r>
            <a:r>
              <a:rPr lang="en-GB" sz="7200" b="1" dirty="0" smtClean="0"/>
              <a:t>  </a:t>
            </a:r>
            <a:r>
              <a:rPr lang="en-GB" sz="7200" b="1" dirty="0" err="1"/>
              <a:t>ahy</a:t>
            </a:r>
            <a:r>
              <a:rPr lang="en-GB" sz="7200" b="1" dirty="0"/>
              <a:t> </a:t>
            </a:r>
            <a:r>
              <a:rPr lang="en-GB" sz="7200" b="1" dirty="0" err="1"/>
              <a:t>izao</a:t>
            </a:r>
            <a:r>
              <a:rPr lang="en-GB" sz="7200" b="1" dirty="0"/>
              <a:t> </a:t>
            </a:r>
            <a:r>
              <a:rPr lang="en-GB" sz="7200" b="1" dirty="0" smtClean="0"/>
              <a:t>:</a:t>
            </a:r>
            <a:endParaRPr lang="fr-FR" sz="7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32360" y="1052736"/>
            <a:ext cx="12288688" cy="2400320"/>
          </a:xfrm>
        </p:spPr>
        <p:txBody>
          <a:bodyPr>
            <a:noAutofit/>
          </a:bodyPr>
          <a:lstStyle/>
          <a:p>
            <a:r>
              <a:rPr lang="en-GB" sz="7200" b="1" i="1" dirty="0" smtClean="0"/>
              <a:t>“ </a:t>
            </a:r>
            <a:r>
              <a:rPr lang="en-GB" sz="7200" b="1" i="1" dirty="0" err="1" smtClean="0"/>
              <a:t>Eny</a:t>
            </a:r>
            <a:r>
              <a:rPr lang="en-GB" sz="7200" b="1" i="1" dirty="0" smtClean="0"/>
              <a:t>, </a:t>
            </a:r>
            <a:r>
              <a:rPr lang="en-GB" sz="7200" b="1" i="1" dirty="0" err="1" smtClean="0"/>
              <a:t>Izaho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mamonjy</a:t>
            </a:r>
            <a:r>
              <a:rPr lang="en-GB" sz="7200" b="1" i="1" dirty="0" smtClean="0"/>
              <a:t>  </a:t>
            </a:r>
            <a:r>
              <a:rPr lang="en-GB" sz="7200" b="1" i="1" dirty="0" err="1" smtClean="0"/>
              <a:t>anao</a:t>
            </a:r>
            <a:r>
              <a:rPr lang="en-GB" sz="7200" b="1" i="1" dirty="0" smtClean="0"/>
              <a:t>,</a:t>
            </a:r>
            <a:r>
              <a:rPr lang="fr-FR" sz="7200" b="1" i="1" dirty="0" smtClean="0"/>
              <a:t/>
            </a:r>
            <a:br>
              <a:rPr lang="fr-FR" sz="7200" b="1" i="1" dirty="0" smtClean="0"/>
            </a:br>
            <a:r>
              <a:rPr lang="en-GB" sz="7200" b="1" i="1" dirty="0" smtClean="0"/>
              <a:t> Ka </a:t>
            </a:r>
            <a:r>
              <a:rPr lang="en-GB" sz="7200" b="1" i="1" dirty="0" err="1" smtClean="0"/>
              <a:t>mampahery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sy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miaro</a:t>
            </a:r>
            <a:r>
              <a:rPr lang="en-GB" sz="7200" b="1" i="1" dirty="0" smtClean="0"/>
              <a:t>  </a:t>
            </a:r>
            <a:r>
              <a:rPr lang="en-GB" sz="7200" b="1" i="1" dirty="0" err="1" smtClean="0"/>
              <a:t>anao</a:t>
            </a:r>
            <a:r>
              <a:rPr lang="fr-FR" sz="7200" b="1" i="1" dirty="0" smtClean="0"/>
              <a:t/>
            </a:r>
            <a:br>
              <a:rPr lang="fr-FR" sz="7200" b="1" i="1" dirty="0" smtClean="0"/>
            </a:br>
            <a:r>
              <a:rPr lang="en-GB" sz="7200" b="1" i="1" dirty="0" err="1" smtClean="0"/>
              <a:t>Aza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matahotra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mihitsy</a:t>
            </a:r>
            <a:r>
              <a:rPr lang="en-GB" sz="7200" b="1" i="1" dirty="0" smtClean="0"/>
              <a:t>  </a:t>
            </a:r>
            <a:r>
              <a:rPr lang="en-GB" sz="7200" b="1" i="1" dirty="0" err="1" smtClean="0"/>
              <a:t>hianao</a:t>
            </a:r>
            <a:r>
              <a:rPr lang="en-GB" sz="7200" b="1" i="1" dirty="0" smtClean="0"/>
              <a:t>,</a:t>
            </a:r>
            <a:r>
              <a:rPr lang="fr-FR" sz="7200" b="1" i="1" dirty="0" smtClean="0"/>
              <a:t/>
            </a:r>
            <a:br>
              <a:rPr lang="fr-FR" sz="7200" b="1" i="1" dirty="0" smtClean="0"/>
            </a:br>
            <a:r>
              <a:rPr lang="en-GB" sz="7200" b="1" i="1" dirty="0" smtClean="0"/>
              <a:t> </a:t>
            </a:r>
            <a:r>
              <a:rPr lang="en-GB" sz="7200" b="1" i="1" dirty="0" err="1" smtClean="0"/>
              <a:t>Fa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Izaho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momba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sy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manampy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anao</a:t>
            </a:r>
            <a:r>
              <a:rPr lang="en-GB" sz="7200" b="1" i="1" dirty="0" smtClean="0"/>
              <a:t>.”</a:t>
            </a:r>
            <a:endParaRPr lang="fr-FR" sz="7200" b="1" i="1" dirty="0"/>
          </a:p>
        </p:txBody>
      </p:sp>
    </p:spTree>
    <p:extLst>
      <p:ext uri="{BB962C8B-B14F-4D97-AF65-F5344CB8AC3E}">
        <p14:creationId xmlns:p14="http://schemas.microsoft.com/office/powerpoint/2010/main" val="261021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008" y="1988840"/>
            <a:ext cx="12192000" cy="2957532"/>
          </a:xfrm>
        </p:spPr>
        <p:txBody>
          <a:bodyPr>
            <a:noAutofit/>
          </a:bodyPr>
          <a:lstStyle/>
          <a:p>
            <a:r>
              <a:rPr lang="en-GB" sz="6600" b="1" dirty="0" smtClean="0"/>
              <a:t>2)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fahavaloko</a:t>
            </a:r>
            <a:r>
              <a:rPr lang="en-GB" sz="6600" b="1" dirty="0"/>
              <a:t> </a:t>
            </a:r>
            <a:r>
              <a:rPr lang="en-GB" sz="6600" b="1" dirty="0" err="1"/>
              <a:t>atý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reseo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Ka </a:t>
            </a:r>
            <a:r>
              <a:rPr lang="en-GB" sz="6600" b="1" dirty="0" err="1"/>
              <a:t>taomy</a:t>
            </a:r>
            <a:r>
              <a:rPr lang="en-GB" sz="6600" b="1" dirty="0"/>
              <a:t> </a:t>
            </a:r>
            <a:r>
              <a:rPr lang="en-GB" sz="6600" b="1" dirty="0" err="1"/>
              <a:t>aho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 smtClean="0"/>
              <a:t>handray</a:t>
            </a:r>
            <a:r>
              <a:rPr lang="en-GB" sz="6600" b="1" dirty="0" smtClean="0"/>
              <a:t> </a:t>
            </a:r>
            <a:r>
              <a:rPr lang="en-GB" sz="6600" b="1" dirty="0" err="1"/>
              <a:t>rahateo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fiadiana</a:t>
            </a:r>
            <a:r>
              <a:rPr lang="en-GB" sz="6600" b="1" dirty="0"/>
              <a:t> </a:t>
            </a:r>
            <a:r>
              <a:rPr lang="en-GB" sz="6600" b="1" dirty="0" err="1"/>
              <a:t>avy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Tompo</a:t>
            </a:r>
            <a:r>
              <a:rPr lang="en-GB" sz="6600" b="1" dirty="0" smtClean="0"/>
              <a:t> </a:t>
            </a:r>
            <a:r>
              <a:rPr lang="en-GB" sz="6600" b="1" dirty="0"/>
              <a:t>ô ! </a:t>
            </a:r>
            <a:r>
              <a:rPr lang="en-GB" sz="6600" b="1" dirty="0" err="1"/>
              <a:t>vimbino</a:t>
            </a:r>
            <a:r>
              <a:rPr lang="en-GB" sz="6600" b="1" dirty="0"/>
              <a:t> </a:t>
            </a:r>
            <a:r>
              <a:rPr lang="en-GB" sz="6600" b="1" dirty="0" err="1"/>
              <a:t>aho</a:t>
            </a:r>
            <a:r>
              <a:rPr lang="en-GB" sz="6600" b="1" dirty="0" smtClean="0"/>
              <a:t>, </a:t>
            </a:r>
            <a:r>
              <a:rPr lang="en-GB" sz="6600" b="1" dirty="0" err="1"/>
              <a:t>aza</a:t>
            </a:r>
            <a:r>
              <a:rPr lang="en-GB" sz="6600" b="1" dirty="0"/>
              <a:t> </a:t>
            </a:r>
            <a:r>
              <a:rPr lang="en-GB" sz="6600" b="1" dirty="0" err="1" smtClean="0"/>
              <a:t>mandao</a:t>
            </a:r>
            <a:endParaRPr lang="fr-FR" sz="6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32360" y="1052736"/>
            <a:ext cx="12288688" cy="2400320"/>
          </a:xfrm>
        </p:spPr>
        <p:txBody>
          <a:bodyPr>
            <a:noAutofit/>
          </a:bodyPr>
          <a:lstStyle/>
          <a:p>
            <a:r>
              <a:rPr lang="en-GB" sz="7200" b="1" i="1" dirty="0" smtClean="0"/>
              <a:t>“ </a:t>
            </a:r>
            <a:r>
              <a:rPr lang="en-GB" sz="7200" b="1" i="1" dirty="0" err="1" smtClean="0"/>
              <a:t>Eny</a:t>
            </a:r>
            <a:r>
              <a:rPr lang="en-GB" sz="7200" b="1" i="1" dirty="0" smtClean="0"/>
              <a:t>, </a:t>
            </a:r>
            <a:r>
              <a:rPr lang="en-GB" sz="7200" b="1" i="1" dirty="0" err="1" smtClean="0"/>
              <a:t>Izaho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mamonjy</a:t>
            </a:r>
            <a:r>
              <a:rPr lang="en-GB" sz="7200" b="1" i="1" dirty="0" smtClean="0"/>
              <a:t>  </a:t>
            </a:r>
            <a:r>
              <a:rPr lang="en-GB" sz="7200" b="1" i="1" dirty="0" err="1" smtClean="0"/>
              <a:t>anao</a:t>
            </a:r>
            <a:r>
              <a:rPr lang="en-GB" sz="7200" b="1" i="1" dirty="0" smtClean="0"/>
              <a:t>,</a:t>
            </a:r>
            <a:r>
              <a:rPr lang="fr-FR" sz="7200" b="1" i="1" dirty="0" smtClean="0"/>
              <a:t/>
            </a:r>
            <a:br>
              <a:rPr lang="fr-FR" sz="7200" b="1" i="1" dirty="0" smtClean="0"/>
            </a:br>
            <a:r>
              <a:rPr lang="en-GB" sz="7200" b="1" i="1" dirty="0" smtClean="0"/>
              <a:t> Ka </a:t>
            </a:r>
            <a:r>
              <a:rPr lang="en-GB" sz="7200" b="1" i="1" dirty="0" err="1" smtClean="0"/>
              <a:t>mampahery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sy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miaro</a:t>
            </a:r>
            <a:r>
              <a:rPr lang="en-GB" sz="7200" b="1" i="1" dirty="0" smtClean="0"/>
              <a:t>  </a:t>
            </a:r>
            <a:r>
              <a:rPr lang="en-GB" sz="7200" b="1" i="1" dirty="0" err="1" smtClean="0"/>
              <a:t>anao</a:t>
            </a:r>
            <a:r>
              <a:rPr lang="fr-FR" sz="7200" b="1" i="1" dirty="0" smtClean="0"/>
              <a:t/>
            </a:r>
            <a:br>
              <a:rPr lang="fr-FR" sz="7200" b="1" i="1" dirty="0" smtClean="0"/>
            </a:br>
            <a:r>
              <a:rPr lang="en-GB" sz="7200" b="1" i="1" dirty="0" err="1" smtClean="0"/>
              <a:t>Aza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matahotra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mihitsy</a:t>
            </a:r>
            <a:r>
              <a:rPr lang="en-GB" sz="7200" b="1" i="1" dirty="0" smtClean="0"/>
              <a:t>  </a:t>
            </a:r>
            <a:r>
              <a:rPr lang="en-GB" sz="7200" b="1" i="1" dirty="0" err="1" smtClean="0"/>
              <a:t>hianao</a:t>
            </a:r>
            <a:r>
              <a:rPr lang="en-GB" sz="7200" b="1" i="1" dirty="0" smtClean="0"/>
              <a:t>,</a:t>
            </a:r>
            <a:r>
              <a:rPr lang="fr-FR" sz="7200" b="1" i="1" dirty="0" smtClean="0"/>
              <a:t/>
            </a:r>
            <a:br>
              <a:rPr lang="fr-FR" sz="7200" b="1" i="1" dirty="0" smtClean="0"/>
            </a:br>
            <a:r>
              <a:rPr lang="en-GB" sz="7200" b="1" i="1" dirty="0" smtClean="0"/>
              <a:t> </a:t>
            </a:r>
            <a:r>
              <a:rPr lang="en-GB" sz="7200" b="1" i="1" dirty="0" err="1" smtClean="0"/>
              <a:t>Fa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Izaho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momba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sy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manampy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anao</a:t>
            </a:r>
            <a:r>
              <a:rPr lang="en-GB" sz="7200" b="1" i="1" dirty="0" smtClean="0"/>
              <a:t>.”</a:t>
            </a:r>
            <a:endParaRPr lang="fr-FR" sz="7200" b="1" i="1" dirty="0"/>
          </a:p>
        </p:txBody>
      </p:sp>
    </p:spTree>
    <p:extLst>
      <p:ext uri="{BB962C8B-B14F-4D97-AF65-F5344CB8AC3E}">
        <p14:creationId xmlns:p14="http://schemas.microsoft.com/office/powerpoint/2010/main" val="36989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88" y="2492896"/>
            <a:ext cx="12192000" cy="2957532"/>
          </a:xfrm>
        </p:spPr>
        <p:txBody>
          <a:bodyPr>
            <a:noAutofit/>
          </a:bodyPr>
          <a:lstStyle/>
          <a:p>
            <a:r>
              <a:rPr lang="en-GB" sz="6600" b="1" dirty="0" smtClean="0"/>
              <a:t>3) </a:t>
            </a:r>
            <a:r>
              <a:rPr lang="en-GB" sz="6600" b="1" dirty="0" err="1"/>
              <a:t>Loza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 re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tahotra</a:t>
            </a:r>
            <a:r>
              <a:rPr lang="en-GB" sz="6600" b="1" dirty="0"/>
              <a:t> </a:t>
            </a:r>
            <a:r>
              <a:rPr lang="en-GB" sz="6600" b="1" dirty="0" err="1"/>
              <a:t>teo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Ka </a:t>
            </a:r>
            <a:r>
              <a:rPr lang="en-GB" sz="6600" b="1" dirty="0" err="1"/>
              <a:t>na</a:t>
            </a:r>
            <a:r>
              <a:rPr lang="en-GB" sz="6600" b="1" dirty="0"/>
              <a:t> </a:t>
            </a:r>
            <a:r>
              <a:rPr lang="en-GB" sz="6600" b="1" dirty="0" err="1"/>
              <a:t>mamely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r>
              <a:rPr lang="en-GB" sz="6600" b="1" dirty="0"/>
              <a:t> </a:t>
            </a:r>
            <a:r>
              <a:rPr lang="en-GB" sz="6600" b="1" dirty="0" err="1"/>
              <a:t>aza</a:t>
            </a:r>
            <a:r>
              <a:rPr lang="en-GB" sz="6600" b="1" dirty="0"/>
              <a:t> </a:t>
            </a:r>
            <a:r>
              <a:rPr lang="en-GB" sz="6600" b="1" dirty="0" err="1"/>
              <a:t>ireo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Tsy</a:t>
            </a:r>
            <a:r>
              <a:rPr lang="en-GB" sz="6600" b="1" dirty="0" smtClean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manah</a:t>
            </a:r>
            <a:r>
              <a:rPr lang="en-GB" sz="6600" b="1" i="1" dirty="0" err="1"/>
              <a:t>y</a:t>
            </a:r>
            <a:r>
              <a:rPr lang="en-GB" sz="6600" b="1" dirty="0"/>
              <a:t>  </a:t>
            </a:r>
            <a:r>
              <a:rPr lang="en-GB" sz="6600" b="1" dirty="0" err="1" smtClean="0"/>
              <a:t>intsony</a:t>
            </a:r>
            <a:r>
              <a:rPr lang="en-GB" sz="6600" b="1" dirty="0" smtClean="0"/>
              <a:t>  </a:t>
            </a:r>
            <a:r>
              <a:rPr lang="en-GB" sz="6600" b="1" dirty="0" err="1"/>
              <a:t>aho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mamonjy</a:t>
            </a:r>
            <a:r>
              <a:rPr lang="en-GB" sz="6600" b="1" dirty="0"/>
              <a:t> </a:t>
            </a:r>
            <a:r>
              <a:rPr lang="en-GB" sz="6600" b="1" dirty="0" err="1" smtClean="0"/>
              <a:t>sady</a:t>
            </a:r>
            <a:r>
              <a:rPr lang="en-GB" sz="6600" b="1" dirty="0" smtClean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mandao</a:t>
            </a:r>
            <a:r>
              <a:rPr lang="en-GB" sz="6600" b="1" dirty="0"/>
              <a:t> </a:t>
            </a:r>
            <a:r>
              <a:rPr lang="en-GB" sz="6600" b="1" dirty="0" err="1"/>
              <a:t>Hianao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32360" y="1052736"/>
            <a:ext cx="12288688" cy="2400320"/>
          </a:xfrm>
        </p:spPr>
        <p:txBody>
          <a:bodyPr>
            <a:noAutofit/>
          </a:bodyPr>
          <a:lstStyle/>
          <a:p>
            <a:r>
              <a:rPr lang="en-GB" sz="7200" b="1" i="1" dirty="0" smtClean="0"/>
              <a:t>“ </a:t>
            </a:r>
            <a:r>
              <a:rPr lang="en-GB" sz="7200" b="1" i="1" dirty="0" err="1" smtClean="0"/>
              <a:t>Eny</a:t>
            </a:r>
            <a:r>
              <a:rPr lang="en-GB" sz="7200" b="1" i="1" dirty="0" smtClean="0"/>
              <a:t>, </a:t>
            </a:r>
            <a:r>
              <a:rPr lang="en-GB" sz="7200" b="1" i="1" dirty="0" err="1" smtClean="0"/>
              <a:t>Izaho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mamonjy</a:t>
            </a:r>
            <a:r>
              <a:rPr lang="en-GB" sz="7200" b="1" i="1" dirty="0" smtClean="0"/>
              <a:t>  </a:t>
            </a:r>
            <a:r>
              <a:rPr lang="en-GB" sz="7200" b="1" i="1" dirty="0" err="1" smtClean="0"/>
              <a:t>anao</a:t>
            </a:r>
            <a:r>
              <a:rPr lang="en-GB" sz="7200" b="1" i="1" dirty="0" smtClean="0"/>
              <a:t>,</a:t>
            </a:r>
            <a:r>
              <a:rPr lang="fr-FR" sz="7200" b="1" i="1" dirty="0" smtClean="0"/>
              <a:t/>
            </a:r>
            <a:br>
              <a:rPr lang="fr-FR" sz="7200" b="1" i="1" dirty="0" smtClean="0"/>
            </a:br>
            <a:r>
              <a:rPr lang="en-GB" sz="7200" b="1" i="1" dirty="0" smtClean="0"/>
              <a:t> Ka </a:t>
            </a:r>
            <a:r>
              <a:rPr lang="en-GB" sz="7200" b="1" i="1" dirty="0" err="1" smtClean="0"/>
              <a:t>mampahery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sy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miaro</a:t>
            </a:r>
            <a:r>
              <a:rPr lang="en-GB" sz="7200" b="1" i="1" dirty="0" smtClean="0"/>
              <a:t>  </a:t>
            </a:r>
            <a:r>
              <a:rPr lang="en-GB" sz="7200" b="1" i="1" dirty="0" err="1" smtClean="0"/>
              <a:t>anao</a:t>
            </a:r>
            <a:r>
              <a:rPr lang="fr-FR" sz="7200" b="1" i="1" dirty="0" smtClean="0"/>
              <a:t/>
            </a:r>
            <a:br>
              <a:rPr lang="fr-FR" sz="7200" b="1" i="1" dirty="0" smtClean="0"/>
            </a:br>
            <a:r>
              <a:rPr lang="en-GB" sz="7200" b="1" i="1" dirty="0" err="1" smtClean="0"/>
              <a:t>Aza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matahotra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mihitsy</a:t>
            </a:r>
            <a:r>
              <a:rPr lang="en-GB" sz="7200" b="1" i="1" dirty="0" smtClean="0"/>
              <a:t>  </a:t>
            </a:r>
            <a:r>
              <a:rPr lang="en-GB" sz="7200" b="1" i="1" dirty="0" err="1" smtClean="0"/>
              <a:t>hianao</a:t>
            </a:r>
            <a:r>
              <a:rPr lang="en-GB" sz="7200" b="1" i="1" dirty="0" smtClean="0"/>
              <a:t>,</a:t>
            </a:r>
            <a:r>
              <a:rPr lang="fr-FR" sz="7200" b="1" i="1" dirty="0" smtClean="0"/>
              <a:t/>
            </a:r>
            <a:br>
              <a:rPr lang="fr-FR" sz="7200" b="1" i="1" dirty="0" smtClean="0"/>
            </a:br>
            <a:r>
              <a:rPr lang="en-GB" sz="7200" b="1" i="1" dirty="0" smtClean="0"/>
              <a:t> </a:t>
            </a:r>
            <a:r>
              <a:rPr lang="en-GB" sz="7200" b="1" i="1" dirty="0" err="1" smtClean="0"/>
              <a:t>Fa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Izaho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momba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sy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manampy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anao</a:t>
            </a:r>
            <a:r>
              <a:rPr lang="en-GB" sz="7200" b="1" i="1" dirty="0" smtClean="0"/>
              <a:t>.”</a:t>
            </a:r>
            <a:endParaRPr lang="fr-FR" sz="7200" b="1" i="1" dirty="0"/>
          </a:p>
        </p:txBody>
      </p:sp>
    </p:spTree>
    <p:extLst>
      <p:ext uri="{BB962C8B-B14F-4D97-AF65-F5344CB8AC3E}">
        <p14:creationId xmlns:p14="http://schemas.microsoft.com/office/powerpoint/2010/main" val="102518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88840"/>
            <a:ext cx="12192000" cy="2957532"/>
          </a:xfrm>
        </p:spPr>
        <p:txBody>
          <a:bodyPr>
            <a:noAutofit/>
          </a:bodyPr>
          <a:lstStyle/>
          <a:p>
            <a:r>
              <a:rPr lang="en-GB" sz="6600" b="1" dirty="0" smtClean="0"/>
              <a:t>4)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mpiady</a:t>
            </a:r>
            <a:r>
              <a:rPr lang="en-GB" sz="6600" b="1" dirty="0"/>
              <a:t> </a:t>
            </a:r>
            <a:r>
              <a:rPr lang="en-GB" sz="6600" b="1" dirty="0" err="1"/>
              <a:t>maharesy</a:t>
            </a:r>
            <a:r>
              <a:rPr lang="en-GB" sz="6600" b="1" dirty="0"/>
              <a:t> </a:t>
            </a:r>
            <a:r>
              <a:rPr lang="en-GB" sz="6600" b="1" dirty="0" err="1"/>
              <a:t>atý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No </a:t>
            </a:r>
            <a:r>
              <a:rPr lang="en-GB" sz="6600" b="1" dirty="0" err="1" smtClean="0"/>
              <a:t>hosatroham-boninahitra</a:t>
            </a:r>
            <a:r>
              <a:rPr lang="en-GB" sz="6600" b="1" dirty="0" smtClean="0"/>
              <a:t>   </a:t>
            </a:r>
            <a:r>
              <a:rPr lang="en-GB" sz="6600" b="1" dirty="0" err="1"/>
              <a:t>arý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Maro</a:t>
            </a:r>
            <a:r>
              <a:rPr lang="en-GB" sz="6600" b="1" dirty="0" smtClean="0"/>
              <a:t> </a:t>
            </a:r>
            <a:r>
              <a:rPr lang="en-GB" sz="6600" b="1" dirty="0"/>
              <a:t>no </a:t>
            </a:r>
            <a:r>
              <a:rPr lang="en-GB" sz="6600" b="1" dirty="0" err="1"/>
              <a:t>efa</a:t>
            </a:r>
            <a:r>
              <a:rPr lang="en-GB" sz="6600" b="1" dirty="0"/>
              <a:t> </a:t>
            </a:r>
            <a:r>
              <a:rPr lang="en-GB" sz="6600" b="1" dirty="0" err="1"/>
              <a:t>tonga</a:t>
            </a:r>
            <a:r>
              <a:rPr lang="en-GB" sz="6600" b="1" dirty="0"/>
              <a:t> </a:t>
            </a:r>
            <a:r>
              <a:rPr lang="en-GB" sz="6600" b="1" dirty="0" err="1" smtClean="0"/>
              <a:t>ao</a:t>
            </a:r>
            <a:r>
              <a:rPr lang="en-GB" sz="6600" b="1" dirty="0" smtClean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Tompo</a:t>
            </a:r>
            <a:r>
              <a:rPr lang="en-GB" sz="6600" b="1" dirty="0" smtClean="0"/>
              <a:t> </a:t>
            </a:r>
            <a:r>
              <a:rPr lang="en-GB" sz="6600" b="1" dirty="0"/>
              <a:t>ô! </a:t>
            </a:r>
            <a:r>
              <a:rPr lang="en-GB" sz="6600" b="1" dirty="0" err="1"/>
              <a:t>avia</a:t>
            </a:r>
            <a:r>
              <a:rPr lang="en-GB" sz="6600" b="1" dirty="0"/>
              <a:t> </a:t>
            </a:r>
            <a:r>
              <a:rPr lang="en-GB" sz="6600" b="1" dirty="0" err="1"/>
              <a:t>hitarika</a:t>
            </a:r>
            <a:r>
              <a:rPr lang="en-GB" sz="6600" b="1" dirty="0"/>
              <a:t> </a:t>
            </a:r>
            <a:r>
              <a:rPr lang="en-GB" sz="6600" b="1" dirty="0" err="1" smtClean="0"/>
              <a:t>ahy</a:t>
            </a:r>
            <a:r>
              <a:rPr lang="en-GB" sz="6600" b="1" dirty="0" smtClean="0"/>
              <a:t> </a:t>
            </a:r>
            <a:r>
              <a:rPr lang="en-GB" sz="6600" b="1" dirty="0" err="1"/>
              <a:t>hankao</a:t>
            </a:r>
            <a:endParaRPr lang="fr-FR" sz="6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32360" y="1052736"/>
            <a:ext cx="12288688" cy="2400320"/>
          </a:xfrm>
        </p:spPr>
        <p:txBody>
          <a:bodyPr>
            <a:noAutofit/>
          </a:bodyPr>
          <a:lstStyle/>
          <a:p>
            <a:r>
              <a:rPr lang="en-GB" sz="7200" b="1" i="1" dirty="0" smtClean="0"/>
              <a:t>“ </a:t>
            </a:r>
            <a:r>
              <a:rPr lang="en-GB" sz="7200" b="1" i="1" dirty="0" err="1" smtClean="0"/>
              <a:t>Eny</a:t>
            </a:r>
            <a:r>
              <a:rPr lang="en-GB" sz="7200" b="1" i="1" dirty="0" smtClean="0"/>
              <a:t>, </a:t>
            </a:r>
            <a:r>
              <a:rPr lang="en-GB" sz="7200" b="1" i="1" dirty="0" err="1" smtClean="0"/>
              <a:t>Izaho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mamonjy</a:t>
            </a:r>
            <a:r>
              <a:rPr lang="en-GB" sz="7200" b="1" i="1" dirty="0" smtClean="0"/>
              <a:t>  </a:t>
            </a:r>
            <a:r>
              <a:rPr lang="en-GB" sz="7200" b="1" i="1" dirty="0" err="1" smtClean="0"/>
              <a:t>anao</a:t>
            </a:r>
            <a:r>
              <a:rPr lang="en-GB" sz="7200" b="1" i="1" dirty="0" smtClean="0"/>
              <a:t>,</a:t>
            </a:r>
            <a:r>
              <a:rPr lang="fr-FR" sz="7200" b="1" i="1" dirty="0" smtClean="0"/>
              <a:t/>
            </a:r>
            <a:br>
              <a:rPr lang="fr-FR" sz="7200" b="1" i="1" dirty="0" smtClean="0"/>
            </a:br>
            <a:r>
              <a:rPr lang="en-GB" sz="7200" b="1" i="1" dirty="0" smtClean="0"/>
              <a:t> Ka </a:t>
            </a:r>
            <a:r>
              <a:rPr lang="en-GB" sz="7200" b="1" i="1" dirty="0" err="1" smtClean="0"/>
              <a:t>mampahery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sy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miaro</a:t>
            </a:r>
            <a:r>
              <a:rPr lang="en-GB" sz="7200" b="1" i="1" dirty="0" smtClean="0"/>
              <a:t>  </a:t>
            </a:r>
            <a:r>
              <a:rPr lang="en-GB" sz="7200" b="1" i="1" dirty="0" err="1" smtClean="0"/>
              <a:t>anao</a:t>
            </a:r>
            <a:r>
              <a:rPr lang="fr-FR" sz="7200" b="1" i="1" dirty="0" smtClean="0"/>
              <a:t/>
            </a:r>
            <a:br>
              <a:rPr lang="fr-FR" sz="7200" b="1" i="1" dirty="0" smtClean="0"/>
            </a:br>
            <a:r>
              <a:rPr lang="en-GB" sz="7200" b="1" i="1" dirty="0" err="1" smtClean="0"/>
              <a:t>Aza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matahotra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mihitsy</a:t>
            </a:r>
            <a:r>
              <a:rPr lang="en-GB" sz="7200" b="1" i="1" dirty="0" smtClean="0"/>
              <a:t>  </a:t>
            </a:r>
            <a:r>
              <a:rPr lang="en-GB" sz="7200" b="1" i="1" dirty="0" err="1" smtClean="0"/>
              <a:t>hianao</a:t>
            </a:r>
            <a:r>
              <a:rPr lang="en-GB" sz="7200" b="1" i="1" dirty="0" smtClean="0"/>
              <a:t>,</a:t>
            </a:r>
            <a:r>
              <a:rPr lang="fr-FR" sz="7200" b="1" i="1" dirty="0" smtClean="0"/>
              <a:t/>
            </a:r>
            <a:br>
              <a:rPr lang="fr-FR" sz="7200" b="1" i="1" dirty="0" smtClean="0"/>
            </a:br>
            <a:r>
              <a:rPr lang="en-GB" sz="7200" b="1" i="1" dirty="0" smtClean="0"/>
              <a:t> </a:t>
            </a:r>
            <a:r>
              <a:rPr lang="en-GB" sz="7200" b="1" i="1" dirty="0" err="1" smtClean="0"/>
              <a:t>Fa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Izaho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momba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sy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manampy</a:t>
            </a:r>
            <a:r>
              <a:rPr lang="en-GB" sz="7200" b="1" i="1" dirty="0" smtClean="0"/>
              <a:t> </a:t>
            </a:r>
            <a:r>
              <a:rPr lang="en-GB" sz="7200" b="1" i="1" dirty="0" err="1" smtClean="0"/>
              <a:t>anao</a:t>
            </a:r>
            <a:r>
              <a:rPr lang="en-GB" sz="7200" b="1" i="1" dirty="0" smtClean="0"/>
              <a:t>.”</a:t>
            </a:r>
            <a:endParaRPr lang="fr-FR" sz="7200" b="1" i="1" dirty="0"/>
          </a:p>
        </p:txBody>
      </p:sp>
    </p:spTree>
    <p:extLst>
      <p:ext uri="{BB962C8B-B14F-4D97-AF65-F5344CB8AC3E}">
        <p14:creationId xmlns:p14="http://schemas.microsoft.com/office/powerpoint/2010/main" val="3378440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69</Words>
  <Application>Microsoft Office PowerPoint</Application>
  <PresentationFormat>Grand écran</PresentationFormat>
  <Paragraphs>10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641</vt:lpstr>
      <vt:lpstr>1) Ry Kapiteny, be ny ady manjo Mila ho reraka sy kivy ny fo, Ka hatanjaho mba hatoky Anao, Tompo ô ! avia mamonjy  ahy izao :</vt:lpstr>
      <vt:lpstr>Présentation PowerPoint</vt:lpstr>
      <vt:lpstr>2) Ny fahavaloko atý mba reseo, Ka taomy aho mba handray rahateo Ny fiadiana avy ao Aminao ; Tompo ô ! vimbino aho, aza mandao</vt:lpstr>
      <vt:lpstr>Présentation PowerPoint</vt:lpstr>
      <vt:lpstr>3) Loza tokoa re ny tahotra teo, Ka na mamely ahy aza ireo, Tsy mba manahy  intsony  aho izao Fa mamonjy sady tsy mandao Hianao.</vt:lpstr>
      <vt:lpstr>Présentation PowerPoint</vt:lpstr>
      <vt:lpstr>4) Fa ny mpiady maharesy atý No hosatroham-boninahitra   arý ; Maro no efa tonga ao Aminao, Tompo ô! avia hitarika ahy hankao</vt:lpstr>
      <vt:lpstr>Présentation PowerPoint</vt:lpstr>
    </vt:vector>
  </TitlesOfParts>
  <Company>Sweet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Solofo</cp:lastModifiedBy>
  <cp:revision>3</cp:revision>
  <dcterms:created xsi:type="dcterms:W3CDTF">2013-05-21T17:06:37Z</dcterms:created>
  <dcterms:modified xsi:type="dcterms:W3CDTF">2014-11-04T18:44:17Z</dcterms:modified>
</cp:coreProperties>
</file>