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9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28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71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04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36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4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12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6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6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77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41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074F7-0D47-4AEC-92BB-44200427826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C089-AEC3-4DD6-9BF4-6714F5AF8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09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642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Hitako</a:t>
            </a:r>
            <a:r>
              <a:rPr lang="en-GB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izao</a:t>
            </a:r>
            <a:r>
              <a:rPr lang="en-GB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5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sakaiza</a:t>
            </a:r>
            <a:r>
              <a:rPr lang="en-GB" sz="5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!</a:t>
            </a:r>
            <a:endParaRPr lang="fr-FR" sz="54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5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Hitako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sakaiza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Mpanavotra</a:t>
            </a:r>
            <a:r>
              <a:rPr lang="en-GB" sz="9600" b="1" dirty="0" smtClean="0">
                <a:effectLst/>
              </a:rPr>
              <a:t> :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lany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fitia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Mpanavotra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907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01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Na </a:t>
            </a:r>
            <a:r>
              <a:rPr lang="en-GB" sz="8800" b="1" dirty="0" err="1" smtClean="0">
                <a:effectLst/>
              </a:rPr>
              <a:t>dia</a:t>
            </a:r>
            <a:r>
              <a:rPr lang="en-GB" sz="8800" b="1" dirty="0" smtClean="0">
                <a:effectLst/>
              </a:rPr>
              <a:t>  </a:t>
            </a:r>
            <a:r>
              <a:rPr lang="en-GB" sz="8800" b="1" dirty="0" err="1" smtClean="0">
                <a:effectLst/>
              </a:rPr>
              <a:t>saiky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lasa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aza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olona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mandao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Izao</a:t>
            </a:r>
            <a:r>
              <a:rPr lang="en-GB" sz="8800" b="1" dirty="0" smtClean="0"/>
              <a:t> </a:t>
            </a:r>
            <a:r>
              <a:rPr lang="en-GB" sz="8800" b="1" dirty="0"/>
              <a:t>no </a:t>
            </a:r>
            <a:r>
              <a:rPr lang="en-GB" sz="8800" b="1" dirty="0" err="1"/>
              <a:t>mampiadana</a:t>
            </a:r>
            <a:r>
              <a:rPr lang="en-GB" sz="8800" b="1" dirty="0"/>
              <a:t> </a:t>
            </a:r>
            <a:r>
              <a:rPr lang="en-GB" sz="8800" b="1" dirty="0" err="1" smtClean="0"/>
              <a:t>ahy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Mpanavotra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006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01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Raha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miasy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mafy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aho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Mpanavotra</a:t>
            </a:r>
            <a:r>
              <a:rPr lang="en-GB" sz="8800" b="1" dirty="0" smtClean="0">
                <a:effectLst/>
              </a:rPr>
              <a:t> 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Toky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Ampinga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Mpanavotra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903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01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Manome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soa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rany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mahadio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No </a:t>
            </a:r>
            <a:r>
              <a:rPr lang="en-GB" sz="8800" b="1" dirty="0" err="1" smtClean="0">
                <a:effectLst/>
              </a:rPr>
              <a:t>mahafa-keloka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ahy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Mpanavotra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029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427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3.</a:t>
            </a:r>
            <a:r>
              <a:rPr lang="en-GB" sz="9600" b="1" dirty="0" smtClean="0">
                <a:effectLst/>
              </a:rPr>
              <a:t> He ! </a:t>
            </a:r>
            <a:r>
              <a:rPr lang="en-GB" sz="9600" b="1" dirty="0" err="1" smtClean="0">
                <a:effectLst/>
              </a:rPr>
              <a:t>ilaozako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eto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Mpanavotra</a:t>
            </a:r>
            <a:r>
              <a:rPr lang="en-GB" sz="9600" b="1" dirty="0" smtClean="0">
                <a:effectLst/>
              </a:rPr>
              <a:t> :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Indro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lanitra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azo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Mpanavotra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708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427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Izy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Mpamonjy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ahy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Aina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fanilo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koa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Fahendrena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mahasoa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Mpanavotra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792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427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4.</a:t>
            </a:r>
            <a:r>
              <a:rPr lang="en-GB" sz="8800" b="1" dirty="0" smtClean="0">
                <a:effectLst/>
              </a:rPr>
              <a:t> Ray ô ! </a:t>
            </a:r>
            <a:r>
              <a:rPr lang="en-GB" sz="8800" b="1" dirty="0" err="1" smtClean="0">
                <a:effectLst/>
              </a:rPr>
              <a:t>Hianao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deraiko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Mpanavotra</a:t>
            </a:r>
            <a:r>
              <a:rPr lang="en-GB" sz="8800" b="1" dirty="0" smtClean="0">
                <a:effectLst/>
              </a:rPr>
              <a:t> :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Hianao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naniraka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Azy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no </a:t>
            </a:r>
            <a:r>
              <a:rPr lang="en-GB" sz="8800" b="1" dirty="0" err="1" smtClean="0">
                <a:effectLst/>
              </a:rPr>
              <a:t>Mpanavotra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020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427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Hianao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Mpiaro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ahy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Mpitahiry</a:t>
            </a:r>
            <a:r>
              <a:rPr lang="en-GB" sz="9600" b="1" dirty="0" smtClean="0">
                <a:effectLst/>
              </a:rPr>
              <a:t>, Tokiko,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No </a:t>
            </a:r>
            <a:r>
              <a:rPr lang="en-GB" sz="9600" b="1" dirty="0" err="1" smtClean="0">
                <a:effectLst/>
              </a:rPr>
              <a:t>deraiko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lalandava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Jeso</a:t>
            </a:r>
            <a:r>
              <a:rPr lang="en-GB" sz="9600" b="1" dirty="0" smtClean="0">
                <a:effectLst/>
              </a:rPr>
              <a:t> no </a:t>
            </a:r>
            <a:r>
              <a:rPr lang="en-GB" sz="9600" b="1" dirty="0" err="1" smtClean="0">
                <a:effectLst/>
              </a:rPr>
              <a:t>Mpanavotra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04203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170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642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643</dc:title>
  <dc:creator>Solofo</dc:creator>
  <cp:lastModifiedBy>Solofo</cp:lastModifiedBy>
  <cp:revision>2</cp:revision>
  <dcterms:created xsi:type="dcterms:W3CDTF">2014-11-04T18:49:19Z</dcterms:created>
  <dcterms:modified xsi:type="dcterms:W3CDTF">2014-11-04T18:50:42Z</dcterms:modified>
</cp:coreProperties>
</file>