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11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13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4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72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4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2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22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383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68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64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DA560-5493-42FF-A447-B9FD68AA86D6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10A94-E2B3-4C10-9C2B-0AB501480A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88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643</a:t>
            </a:r>
            <a:endParaRPr lang="fr-FR" sz="19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O !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mandrosoa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mba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ho</a:t>
            </a:r>
            <a:r>
              <a:rPr lang="en-GB" sz="40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tena</a:t>
            </a:r>
            <a:r>
              <a:rPr lang="fr-FR" sz="40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0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mpandresy</a:t>
            </a:r>
            <a:endParaRPr lang="fr-F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0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5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600" b="1" dirty="0" smtClean="0">
                <a:effectLst/>
              </a:rPr>
              <a:t> O ! </a:t>
            </a:r>
            <a:r>
              <a:rPr lang="en-GB" sz="6600" b="1" dirty="0" err="1" smtClean="0">
                <a:effectLst/>
              </a:rPr>
              <a:t>mandrosoa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tena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err="1" smtClean="0">
                <a:effectLst/>
              </a:rPr>
              <a:t>mpandresy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mazotoa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miasà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err="1" smtClean="0">
                <a:effectLst/>
              </a:rPr>
              <a:t>mitomboa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:,: </a:t>
            </a:r>
            <a:r>
              <a:rPr lang="en-GB" sz="6600" b="1" dirty="0" err="1" smtClean="0">
                <a:effectLst/>
              </a:rPr>
              <a:t>Raiso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roahy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ratsy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matokia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an’i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tokoa</a:t>
            </a:r>
            <a:r>
              <a:rPr lang="en-GB" sz="6600" b="1" dirty="0" smtClean="0">
                <a:effectLst/>
              </a:rPr>
              <a:t> :,: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9514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5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</a:t>
            </a:r>
            <a:r>
              <a:rPr lang="en-GB" sz="7200" b="1" dirty="0" smtClean="0">
                <a:effectLst/>
              </a:rPr>
              <a:t> O ! </a:t>
            </a:r>
            <a:r>
              <a:rPr lang="en-GB" sz="7200" b="1" dirty="0" err="1" smtClean="0">
                <a:effectLst/>
              </a:rPr>
              <a:t>mandrese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finoana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tano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Na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mafana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hatao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:,: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fandresena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homena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mino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herin’ny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343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575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3.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matokia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 smtClean="0">
                <a:effectLst/>
              </a:rPr>
              <a:t>voatahirin’ny</a:t>
            </a:r>
            <a:r>
              <a:rPr lang="en-GB" sz="7200" b="1" dirty="0" smtClean="0">
                <a:effectLst/>
              </a:rPr>
              <a:t> Ray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:,: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voatolotra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Gologota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antsika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rehetra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91435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643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643</dc:title>
  <dc:creator>Solofo</dc:creator>
  <cp:lastModifiedBy>Solofo</cp:lastModifiedBy>
  <cp:revision>1</cp:revision>
  <dcterms:created xsi:type="dcterms:W3CDTF">2014-11-04T18:54:42Z</dcterms:created>
  <dcterms:modified xsi:type="dcterms:W3CDTF">2014-11-04T18:54:54Z</dcterms:modified>
</cp:coreProperties>
</file>