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08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20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86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9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24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9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36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9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30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5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9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107F-01A8-402E-B0BA-62518B0586DD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AB0E-87BC-4216-8B9E-0024D936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77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645</a:t>
            </a:r>
            <a:endParaRPr lang="fr-FR" sz="1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Jesosy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Kapiteninay</a:t>
            </a:r>
            <a:endParaRPr lang="fr-FR" sz="4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4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Jesosy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Kapiteninay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Izao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miantso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izao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Hiady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no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ilana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anay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Ka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zovy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no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hanao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?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357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/>
              <a:t>Izay</a:t>
            </a:r>
            <a:r>
              <a:rPr lang="en-GB" sz="9600" b="1" dirty="0"/>
              <a:t> </a:t>
            </a:r>
            <a:r>
              <a:rPr lang="en-GB" sz="9600" b="1" dirty="0" err="1"/>
              <a:t>mahafy</a:t>
            </a:r>
            <a:r>
              <a:rPr lang="en-GB" sz="9600" b="1" dirty="0"/>
              <a:t> </a:t>
            </a:r>
            <a:r>
              <a:rPr lang="en-GB" sz="9600" b="1" dirty="0" err="1"/>
              <a:t>hatratý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Mahery</a:t>
            </a:r>
            <a:r>
              <a:rPr lang="en-GB" sz="9600" b="1" dirty="0" smtClean="0"/>
              <a:t> </a:t>
            </a:r>
            <a:r>
              <a:rPr lang="en-GB" sz="9600" b="1" dirty="0" err="1"/>
              <a:t>fo</a:t>
            </a:r>
            <a:r>
              <a:rPr lang="en-GB" sz="9600" b="1" dirty="0"/>
              <a:t> </a:t>
            </a:r>
            <a:r>
              <a:rPr lang="en-GB" sz="9600" b="1" dirty="0" err="1"/>
              <a:t>tokoa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Ka</a:t>
            </a:r>
            <a:r>
              <a:rPr lang="en-GB" sz="9600" b="1" dirty="0" smtClean="0"/>
              <a:t> </a:t>
            </a:r>
            <a:r>
              <a:rPr lang="en-GB" sz="9600" b="1" dirty="0" err="1"/>
              <a:t>tsy</a:t>
            </a:r>
            <a:r>
              <a:rPr lang="en-GB" sz="9600" b="1" dirty="0"/>
              <a:t> </a:t>
            </a:r>
            <a:r>
              <a:rPr lang="en-GB" sz="9600" b="1" dirty="0" err="1"/>
              <a:t>miraika</a:t>
            </a:r>
            <a:r>
              <a:rPr lang="en-GB" sz="9600" b="1" dirty="0"/>
              <a:t> </a:t>
            </a:r>
            <a:r>
              <a:rPr lang="en-GB" sz="9600" b="1" dirty="0" err="1"/>
              <a:t>hatrarý</a:t>
            </a:r>
            <a:r>
              <a:rPr lang="en-GB" sz="9600" b="1" dirty="0"/>
              <a:t> </a:t>
            </a:r>
            <a:r>
              <a:rPr lang="en-GB" sz="9600" b="1" dirty="0" err="1" smtClean="0"/>
              <a:t>Ireny</a:t>
            </a:r>
            <a:r>
              <a:rPr lang="en-GB" sz="9600" b="1" dirty="0" smtClean="0"/>
              <a:t> </a:t>
            </a:r>
            <a:r>
              <a:rPr lang="en-GB" sz="9600" b="1" dirty="0"/>
              <a:t>no </a:t>
            </a:r>
            <a:r>
              <a:rPr lang="en-GB" sz="9600" b="1" dirty="0" err="1"/>
              <a:t>hanao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2671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tany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hotafihinay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Izao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tontolo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izao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tafika</a:t>
            </a:r>
            <a:r>
              <a:rPr lang="en-GB" sz="8800" b="1" dirty="0"/>
              <a:t> </a:t>
            </a:r>
            <a:r>
              <a:rPr lang="en-GB" sz="8800" b="1" dirty="0" err="1"/>
              <a:t>hikatrohanay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Tsy</a:t>
            </a:r>
            <a:r>
              <a:rPr lang="en-GB" sz="8800" b="1" dirty="0"/>
              <a:t> </a:t>
            </a:r>
            <a:r>
              <a:rPr lang="en-GB" sz="8800" b="1" dirty="0" err="1"/>
              <a:t>ady</a:t>
            </a:r>
            <a:r>
              <a:rPr lang="en-GB" sz="8800" b="1" dirty="0"/>
              <a:t> </a:t>
            </a:r>
            <a:r>
              <a:rPr lang="en-GB" sz="8800" b="1" dirty="0" err="1"/>
              <a:t>mora</a:t>
            </a:r>
            <a:r>
              <a:rPr lang="en-GB" sz="8800" b="1" dirty="0"/>
              <a:t> </a:t>
            </a:r>
            <a:r>
              <a:rPr lang="en-GB" sz="8800" b="1" dirty="0" err="1"/>
              <a:t>atao</a:t>
            </a:r>
            <a:r>
              <a:rPr lang="en-GB" sz="8800" b="1" dirty="0"/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028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ota</a:t>
            </a:r>
            <a:r>
              <a:rPr lang="en-GB" sz="9600" b="1" dirty="0"/>
              <a:t> </a:t>
            </a:r>
            <a:r>
              <a:rPr lang="en-GB" sz="9600" b="1" dirty="0" err="1"/>
              <a:t>hotoherinay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Ho</a:t>
            </a:r>
            <a:r>
              <a:rPr lang="en-GB" sz="9600" b="1" dirty="0"/>
              <a:t> </a:t>
            </a:r>
            <a:r>
              <a:rPr lang="en-GB" sz="9600" b="1" dirty="0" err="1"/>
              <a:t>rava</a:t>
            </a:r>
            <a:r>
              <a:rPr lang="en-GB" sz="9600" b="1" dirty="0"/>
              <a:t> </a:t>
            </a:r>
            <a:r>
              <a:rPr lang="en-GB" sz="9600" b="1" dirty="0" err="1"/>
              <a:t>sy</a:t>
            </a:r>
            <a:r>
              <a:rPr lang="en-GB" sz="9600" b="1" dirty="0"/>
              <a:t> </a:t>
            </a:r>
            <a:r>
              <a:rPr lang="en-GB" sz="9600" b="1" dirty="0" err="1"/>
              <a:t>hikoa</a:t>
            </a:r>
            <a:r>
              <a:rPr lang="en-GB" sz="9600" b="1" dirty="0"/>
              <a:t>.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tany</a:t>
            </a:r>
            <a:r>
              <a:rPr lang="en-GB" sz="9600" b="1" dirty="0"/>
              <a:t> </a:t>
            </a:r>
            <a:r>
              <a:rPr lang="en-GB" sz="9600" b="1" dirty="0" err="1"/>
              <a:t>hitorianay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herinao</a:t>
            </a:r>
            <a:r>
              <a:rPr lang="en-GB" sz="9600" b="1" dirty="0"/>
              <a:t> </a:t>
            </a:r>
            <a:r>
              <a:rPr lang="en-GB" sz="9600" b="1" dirty="0" err="1"/>
              <a:t>tsy</a:t>
            </a:r>
            <a:r>
              <a:rPr lang="en-GB" sz="9600" b="1" dirty="0"/>
              <a:t> </a:t>
            </a:r>
            <a:r>
              <a:rPr lang="en-GB" sz="9600" b="1" dirty="0" err="1"/>
              <a:t>toha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98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3.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Indreo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maritiora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soa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No </a:t>
            </a:r>
            <a:r>
              <a:rPr lang="en-GB" sz="8800" b="1" dirty="0" err="1" smtClean="0">
                <a:effectLst/>
              </a:rPr>
              <a:t>loha-lalanay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Nalatsaka</a:t>
            </a:r>
            <a:r>
              <a:rPr lang="en-GB" sz="8800" b="1" dirty="0"/>
              <a:t>  </a:t>
            </a:r>
            <a:r>
              <a:rPr lang="en-GB" sz="8800" b="1" dirty="0" err="1"/>
              <a:t>aina</a:t>
            </a:r>
            <a:r>
              <a:rPr lang="en-GB" sz="8800" b="1" dirty="0"/>
              <a:t> </a:t>
            </a:r>
            <a:r>
              <a:rPr lang="en-GB" sz="8800" b="1" dirty="0" err="1"/>
              <a:t>avokoa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Ka</a:t>
            </a:r>
            <a:r>
              <a:rPr lang="en-GB" sz="8800" b="1" dirty="0"/>
              <a:t> </a:t>
            </a:r>
            <a:r>
              <a:rPr lang="en-GB" sz="8800" b="1" dirty="0" err="1"/>
              <a:t>marika</a:t>
            </a:r>
            <a:r>
              <a:rPr lang="en-GB" sz="8800" b="1" dirty="0"/>
              <a:t> </a:t>
            </a:r>
            <a:r>
              <a:rPr lang="en-GB" sz="8800" b="1" dirty="0" err="1"/>
              <a:t>aminay</a:t>
            </a:r>
            <a:r>
              <a:rPr lang="en-GB" sz="8800" b="1" dirty="0"/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7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Fandavan-tena</a:t>
            </a:r>
            <a:r>
              <a:rPr lang="en-GB" sz="8800" b="1" dirty="0"/>
              <a:t> </a:t>
            </a:r>
            <a:r>
              <a:rPr lang="en-GB" sz="8800" b="1" dirty="0" err="1"/>
              <a:t>lehibe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No </a:t>
            </a:r>
            <a:r>
              <a:rPr lang="en-GB" sz="8800" b="1" dirty="0" err="1"/>
              <a:t>vitan’izy</a:t>
            </a:r>
            <a:r>
              <a:rPr lang="en-GB" sz="8800" b="1" dirty="0"/>
              <a:t>  </a:t>
            </a:r>
            <a:r>
              <a:rPr lang="en-GB" sz="8800" b="1" dirty="0" err="1"/>
              <a:t>ireo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Hodian-tsy</a:t>
            </a:r>
            <a:r>
              <a:rPr lang="en-GB" sz="8800" b="1" dirty="0" smtClean="0"/>
              <a:t> </a:t>
            </a:r>
            <a:r>
              <a:rPr lang="en-GB" sz="8800" b="1" dirty="0" err="1"/>
              <a:t>hita</a:t>
            </a:r>
            <a:r>
              <a:rPr lang="en-GB" sz="8800" b="1" dirty="0"/>
              <a:t> </a:t>
            </a:r>
            <a:r>
              <a:rPr lang="en-GB" sz="8800" b="1" dirty="0" err="1"/>
              <a:t>foana</a:t>
            </a:r>
            <a:r>
              <a:rPr lang="en-GB" sz="8800" b="1" dirty="0"/>
              <a:t> </a:t>
            </a:r>
            <a:r>
              <a:rPr lang="en-GB" sz="8800" b="1" dirty="0" err="1"/>
              <a:t>ve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Ireo</a:t>
            </a:r>
            <a:r>
              <a:rPr lang="en-GB" sz="8800" b="1" dirty="0"/>
              <a:t> </a:t>
            </a:r>
            <a:r>
              <a:rPr lang="en-GB" sz="8800" b="1" dirty="0" err="1"/>
              <a:t>maritiora</a:t>
            </a:r>
            <a:r>
              <a:rPr lang="en-GB" sz="8800" b="1" dirty="0"/>
              <a:t> </a:t>
            </a:r>
            <a:r>
              <a:rPr lang="en-GB" sz="8800" b="1" dirty="0" err="1"/>
              <a:t>ireo</a:t>
            </a:r>
            <a:r>
              <a:rPr lang="en-GB" sz="8800" b="1" dirty="0"/>
              <a:t> ?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624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4.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Jeso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Kapiteninay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Izao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anio</a:t>
            </a:r>
            <a:r>
              <a:rPr lang="en-GB" sz="8800" b="1" dirty="0"/>
              <a:t> </a:t>
            </a:r>
            <a:r>
              <a:rPr lang="en-GB" sz="8800" b="1" dirty="0" err="1"/>
              <a:t>izao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No </a:t>
            </a:r>
            <a:r>
              <a:rPr lang="en-GB" sz="8800" b="1" dirty="0" err="1"/>
              <a:t>anavaozanay</a:t>
            </a:r>
            <a:r>
              <a:rPr lang="en-GB" sz="8800" b="1" dirty="0"/>
              <a:t> </a:t>
            </a:r>
            <a:r>
              <a:rPr lang="en-GB" sz="8800" b="1" dirty="0" err="1"/>
              <a:t>indray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fanompoana</a:t>
            </a:r>
            <a:r>
              <a:rPr lang="en-GB" sz="8800" b="1" dirty="0"/>
              <a:t> </a:t>
            </a:r>
            <a:r>
              <a:rPr lang="en-GB" sz="8800" b="1" dirty="0" err="1"/>
              <a:t>Anao</a:t>
            </a:r>
            <a:r>
              <a:rPr lang="en-GB" sz="8800" b="1" dirty="0"/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70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/>
              <a:t>Atolotray</a:t>
            </a:r>
            <a:r>
              <a:rPr lang="en-GB" sz="9600" b="1" dirty="0"/>
              <a:t> </a:t>
            </a:r>
            <a:r>
              <a:rPr lang="en-GB" sz="9600" b="1" dirty="0" err="1"/>
              <a:t>Anao</a:t>
            </a:r>
            <a:r>
              <a:rPr lang="en-GB" sz="9600" b="1" dirty="0"/>
              <a:t> </a:t>
            </a:r>
            <a:r>
              <a:rPr lang="en-GB" sz="9600" b="1" dirty="0" err="1"/>
              <a:t>tokoa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Izao</a:t>
            </a:r>
            <a:r>
              <a:rPr lang="en-GB" sz="9600" b="1" dirty="0" smtClean="0"/>
              <a:t> </a:t>
            </a:r>
            <a:r>
              <a:rPr lang="en-GB" sz="9600" b="1" dirty="0" err="1"/>
              <a:t>tenanay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Ka</a:t>
            </a:r>
            <a:r>
              <a:rPr lang="en-GB" sz="9600" b="1" dirty="0" smtClean="0"/>
              <a:t> </a:t>
            </a:r>
            <a:r>
              <a:rPr lang="en-GB" sz="9600" b="1" dirty="0" err="1"/>
              <a:t>hamasino</a:t>
            </a:r>
            <a:r>
              <a:rPr lang="en-GB" sz="9600" b="1" dirty="0"/>
              <a:t> </a:t>
            </a:r>
            <a:r>
              <a:rPr lang="en-GB" sz="9600" b="1" dirty="0" err="1"/>
              <a:t>avokoa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Hanao</a:t>
            </a:r>
            <a:r>
              <a:rPr lang="en-GB" sz="9600" b="1" dirty="0" smtClean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sitrakao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25594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Grand écran</PresentationFormat>
  <Paragraphs>33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645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645</dc:title>
  <dc:creator>Solofo</dc:creator>
  <cp:lastModifiedBy>Solofo</cp:lastModifiedBy>
  <cp:revision>1</cp:revision>
  <dcterms:created xsi:type="dcterms:W3CDTF">2014-11-04T19:00:46Z</dcterms:created>
  <dcterms:modified xsi:type="dcterms:W3CDTF">2014-11-04T19:00:57Z</dcterms:modified>
</cp:coreProperties>
</file>