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222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70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2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0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27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90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517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965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39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3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9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2114-2827-4523-94DF-A9FFFE236FFB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194DC-C487-453D-AC84-B8D4ED387C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39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647</a:t>
            </a:r>
            <a:endParaRPr lang="fr-FR" sz="13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He 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sarotra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ny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lalam-pamonjena</a:t>
            </a:r>
            <a:endParaRPr lang="fr-FR" sz="40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76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80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He  </a:t>
            </a:r>
            <a:r>
              <a:rPr lang="en-GB" sz="7200" b="1" dirty="0" err="1" smtClean="0">
                <a:effectLst/>
              </a:rPr>
              <a:t>sarotra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lalam</a:t>
            </a:r>
            <a:r>
              <a:rPr lang="en-GB" sz="7200" b="1" dirty="0" smtClean="0">
                <a:effectLst/>
              </a:rPr>
              <a:t>-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pamonjena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Hitanana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vonjy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>
              <a:spcAft>
                <a:spcPts val="0"/>
              </a:spcAft>
            </a:pPr>
            <a:r>
              <a:rPr lang="en-GB" sz="7200" b="1" dirty="0" err="1" smtClean="0">
                <a:effectLst/>
              </a:rPr>
              <a:t>Izay</a:t>
            </a:r>
            <a:r>
              <a:rPr lang="fr-FR" sz="7200" b="1" dirty="0" smtClean="0"/>
              <a:t> </a:t>
            </a:r>
            <a:r>
              <a:rPr lang="en-GB" sz="7200" b="1" dirty="0" err="1" smtClean="0">
                <a:effectLst/>
              </a:rPr>
              <a:t>nomena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Hamelona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hatrao</a:t>
            </a:r>
            <a:r>
              <a:rPr lang="en-GB" sz="7200" b="1" dirty="0" smtClean="0">
                <a:effectLst/>
              </a:rPr>
              <a:t> am-</a:t>
            </a:r>
            <a:r>
              <a:rPr lang="en-GB" sz="7200" b="1" dirty="0" err="1" smtClean="0">
                <a:effectLst/>
              </a:rPr>
              <a:t>parany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fitiavana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voalohany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748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89118"/>
            <a:ext cx="12192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mazàna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fr-FR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mankamamy</a:t>
            </a:r>
            <a:endParaRPr kumimoji="0" lang="fr-FR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72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zao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tontolo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izao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mora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lany</a:t>
            </a:r>
            <a:endParaRPr kumimoji="0" lang="fr-FR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zotom-po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finoana</a:t>
            </a:r>
            <a:endParaRPr kumimoji="0" lang="fr-FR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zava-poana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51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43117"/>
            <a:ext cx="1219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7200" b="1" dirty="0" smtClean="0"/>
              <a:t>3.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Malaina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izy</a:t>
            </a:r>
            <a:r>
              <a:rPr lang="fr-FR" sz="7200" b="1" dirty="0" smtClean="0">
                <a:effectLst/>
              </a:rPr>
              <a:t> ka </a:t>
            </a:r>
            <a:r>
              <a:rPr lang="fr-FR" sz="7200" b="1" dirty="0" err="1" smtClean="0">
                <a:effectLst/>
              </a:rPr>
              <a:t>tsy</a:t>
            </a:r>
            <a:r>
              <a:rPr lang="fr-FR" sz="7200" b="1" dirty="0" smtClean="0">
                <a:effectLst/>
              </a:rPr>
              <a:t> te-</a:t>
            </a:r>
            <a:r>
              <a:rPr lang="fr-FR" sz="7200" b="1" dirty="0" err="1" smtClean="0">
                <a:effectLst/>
              </a:rPr>
              <a:t>hiady</a:t>
            </a:r>
            <a:endParaRPr lang="fr-FR" sz="7200" b="1" dirty="0" smtClean="0">
              <a:effectLst/>
            </a:endParaRPr>
          </a:p>
          <a:p>
            <a:pPr algn="ctr"/>
            <a:r>
              <a:rPr lang="fr-FR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masina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fady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lalan-tery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halany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malalaka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tiany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5575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97116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smtClean="0"/>
              <a:t>4.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Mazàna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mety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menatra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ireny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Rehefa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voatsindron-toriteny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hitany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am-</a:t>
            </a:r>
            <a:r>
              <a:rPr lang="en-GB" sz="7200" b="1" dirty="0" err="1" smtClean="0">
                <a:effectLst/>
              </a:rPr>
              <a:t>po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Kanefa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te-hiova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622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280210"/>
            <a:ext cx="121920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/>
              <a:t>5.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Jeso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Hianao</a:t>
            </a:r>
            <a:r>
              <a:rPr lang="en-GB" sz="8000" b="1" dirty="0" smtClean="0">
                <a:effectLst/>
              </a:rPr>
              <a:t> no </a:t>
            </a:r>
            <a:r>
              <a:rPr lang="en-GB" sz="8000" b="1" dirty="0" err="1" smtClean="0">
                <a:effectLst/>
              </a:rPr>
              <a:t>tokin’aina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Izay</a:t>
            </a:r>
            <a:r>
              <a:rPr lang="en-GB" sz="8000" b="1" dirty="0" smtClean="0"/>
              <a:t> </a:t>
            </a:r>
            <a:r>
              <a:rPr lang="en-GB" sz="8000" b="1" dirty="0" err="1" smtClean="0">
                <a:effectLst/>
              </a:rPr>
              <a:t>novonoina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sy</a:t>
            </a:r>
            <a:r>
              <a:rPr lang="en-GB" sz="8000" b="1" dirty="0" smtClean="0">
                <a:effectLst/>
              </a:rPr>
              <a:t> 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nankahalaina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Omeo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ahy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faharetam-po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Hiaritra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anjarako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08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643120"/>
            <a:ext cx="12192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7200" b="1" dirty="0" smtClean="0"/>
              <a:t>6.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Raha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reraka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aho</a:t>
            </a:r>
            <a:r>
              <a:rPr lang="fr-FR" sz="7200" b="1" dirty="0" smtClean="0">
                <a:effectLst/>
              </a:rPr>
              <a:t> ka </a:t>
            </a:r>
            <a:r>
              <a:rPr lang="fr-FR" sz="7200" b="1" dirty="0" err="1" smtClean="0">
                <a:effectLst/>
              </a:rPr>
              <a:t>misalasala</a:t>
            </a:r>
            <a:r>
              <a:rPr lang="fr-FR" sz="7200" b="1" dirty="0" smtClean="0">
                <a:effectLst/>
              </a:rPr>
              <a:t>,</a:t>
            </a:r>
          </a:p>
          <a:p>
            <a:pPr algn="ctr"/>
            <a:r>
              <a:rPr lang="fr-FR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asehoinao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Ray </a:t>
            </a:r>
            <a:r>
              <a:rPr lang="en-GB" sz="7200" b="1" dirty="0" err="1" smtClean="0">
                <a:effectLst/>
              </a:rPr>
              <a:t>malala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lovako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arý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danitra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Hihazona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ahy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haharitra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4915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647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647</dc:title>
  <dc:creator>Solofo</dc:creator>
  <cp:lastModifiedBy>Solofo</cp:lastModifiedBy>
  <cp:revision>1</cp:revision>
  <dcterms:created xsi:type="dcterms:W3CDTF">2014-11-04T19:09:50Z</dcterms:created>
  <dcterms:modified xsi:type="dcterms:W3CDTF">2014-11-04T19:10:01Z</dcterms:modified>
</cp:coreProperties>
</file>