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71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51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438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24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48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64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89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51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063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49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8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0FBB-5038-4A84-B1BE-296F253A3D91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76C14-56F8-4D2A-BB8B-2F5E75AE20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53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648</a:t>
            </a:r>
            <a:endParaRPr lang="fr-FR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Miambena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izao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</a:t>
            </a:r>
            <a:r>
              <a:rPr lang="fr-FR" sz="4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fanahiko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!</a:t>
            </a:r>
            <a:endParaRPr lang="fr-FR" sz="4400" b="1" i="1" dirty="0" smtClean="0">
              <a:solidFill>
                <a:schemeClr val="tx1">
                  <a:lumMod val="65000"/>
                  <a:lumOff val="35000"/>
                </a:schemeClr>
              </a:solidFill>
              <a:effectLst/>
            </a:endParaRPr>
          </a:p>
          <a:p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8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37258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Miamben</a:t>
            </a:r>
            <a:r>
              <a:rPr lang="en-GB" sz="8000" b="1" i="1" dirty="0" err="1" smtClean="0">
                <a:effectLst/>
              </a:rPr>
              <a:t>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fanahiko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rafinao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misaina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Hanangoly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malaina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Be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fandrika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voavelatra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95773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8017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2.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Miamben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andevon’ota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Na </a:t>
            </a:r>
            <a:r>
              <a:rPr lang="en-GB" sz="7200" b="1" dirty="0" err="1" smtClean="0">
                <a:effectLst/>
              </a:rPr>
              <a:t>hotaomin’ny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mpanota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Mivavah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izao,ry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368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443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3.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Miamben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tohero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devoly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manangoly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Kristy </a:t>
            </a:r>
            <a:r>
              <a:rPr lang="en-GB" sz="7200" b="1" dirty="0" err="1" smtClean="0">
                <a:effectLst/>
              </a:rPr>
              <a:t>raisonao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aronao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18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443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4.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Miamben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akory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mahory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afaka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mpiambina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539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443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5.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Miambena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fanahiko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indray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hampody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mpanompo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finaritra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408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Grand écran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648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648</dc:title>
  <dc:creator>Solofo</dc:creator>
  <cp:lastModifiedBy>Solofo</cp:lastModifiedBy>
  <cp:revision>1</cp:revision>
  <dcterms:created xsi:type="dcterms:W3CDTF">2014-11-04T19:13:38Z</dcterms:created>
  <dcterms:modified xsi:type="dcterms:W3CDTF">2014-11-04T19:13:49Z</dcterms:modified>
</cp:coreProperties>
</file>