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283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003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6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469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9924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46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37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972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4487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049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0049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0B9AB-BA41-43E6-A25C-87F523C7BB5E}" type="datetimeFigureOut">
              <a:rPr lang="fr-FR" smtClean="0"/>
              <a:t>04/11/2014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FBFE7B-B966-4B95-8019-C97C26F797C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706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b="1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649</a:t>
            </a:r>
            <a:endParaRPr lang="fr-FR" sz="138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Ry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mino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, </a:t>
            </a:r>
            <a:r>
              <a:rPr lang="en-GB" sz="4400" b="1" i="1" dirty="0" err="1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miambena</a:t>
            </a:r>
            <a:r>
              <a:rPr lang="en-GB" sz="4400" b="1" i="1" dirty="0" smtClean="0">
                <a:solidFill>
                  <a:schemeClr val="tx1">
                    <a:lumMod val="65000"/>
                    <a:lumOff val="35000"/>
                  </a:schemeClr>
                </a:solidFill>
                <a:effectLst/>
              </a:rPr>
              <a:t> re</a:t>
            </a:r>
            <a:endParaRPr lang="fr-FR" sz="44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620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71473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/>
              <a:t>Ho</a:t>
            </a:r>
            <a:r>
              <a:rPr lang="en-GB" sz="8000" b="1" dirty="0"/>
              <a:t> </a:t>
            </a:r>
            <a:r>
              <a:rPr lang="en-GB" sz="8000" b="1" dirty="0" err="1"/>
              <a:t>lasa</a:t>
            </a:r>
            <a:r>
              <a:rPr lang="en-GB" sz="8000" b="1" dirty="0"/>
              <a:t> </a:t>
            </a:r>
            <a:r>
              <a:rPr lang="en-GB" sz="8000" b="1" dirty="0" err="1"/>
              <a:t>faingana</a:t>
            </a:r>
            <a:r>
              <a:rPr lang="en-GB" sz="8000" b="1" dirty="0"/>
              <a:t> </a:t>
            </a:r>
            <a:r>
              <a:rPr lang="en-GB" sz="8000" b="1" dirty="0" err="1"/>
              <a:t>indray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err="1" smtClean="0"/>
              <a:t>Ny</a:t>
            </a:r>
            <a:r>
              <a:rPr lang="en-GB" sz="8000" b="1" dirty="0" smtClean="0"/>
              <a:t> </a:t>
            </a:r>
            <a:r>
              <a:rPr lang="en-GB" sz="8000" b="1" dirty="0" err="1"/>
              <a:t>androntsika</a:t>
            </a:r>
            <a:r>
              <a:rPr lang="en-GB" sz="8000" b="1" dirty="0"/>
              <a:t> an-</a:t>
            </a:r>
            <a:r>
              <a:rPr lang="en-GB" sz="8000" b="1" dirty="0" err="1"/>
              <a:t>trano</a:t>
            </a:r>
            <a:r>
              <a:rPr lang="en-GB" sz="8000" b="1" dirty="0"/>
              <a:t> lay </a:t>
            </a:r>
            <a:r>
              <a:rPr lang="en-GB" sz="8000" b="1" dirty="0" err="1" smtClean="0"/>
              <a:t>Vonjeonao</a:t>
            </a:r>
            <a:r>
              <a:rPr lang="en-GB" sz="8000" b="1" dirty="0" smtClean="0"/>
              <a:t> </a:t>
            </a:r>
            <a:r>
              <a:rPr lang="en-GB" sz="8000" b="1" i="1" dirty="0" err="1"/>
              <a:t>i</a:t>
            </a:r>
            <a:r>
              <a:rPr lang="en-GB" sz="8000" b="1" dirty="0" err="1"/>
              <a:t>lay</a:t>
            </a:r>
            <a:r>
              <a:rPr lang="en-GB" sz="8000" b="1" dirty="0"/>
              <a:t> </a:t>
            </a:r>
            <a:r>
              <a:rPr lang="en-GB" sz="8000" b="1" dirty="0" err="1"/>
              <a:t>tany</a:t>
            </a:r>
            <a:r>
              <a:rPr lang="en-GB" sz="8000" b="1" dirty="0"/>
              <a:t> </a:t>
            </a:r>
            <a:r>
              <a:rPr lang="en-GB" sz="8000" b="1" dirty="0" err="1"/>
              <a:t>vao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i="1" dirty="0" err="1"/>
              <a:t>I</a:t>
            </a:r>
            <a:r>
              <a:rPr lang="en-GB" sz="8000" b="1" dirty="0" err="1"/>
              <a:t>zay</a:t>
            </a:r>
            <a:r>
              <a:rPr lang="en-GB" sz="8000" b="1" dirty="0"/>
              <a:t> </a:t>
            </a:r>
            <a:r>
              <a:rPr lang="en-GB" sz="8000" b="1" dirty="0" err="1"/>
              <a:t>mandry</a:t>
            </a:r>
            <a:r>
              <a:rPr lang="en-GB" sz="8000" b="1" dirty="0"/>
              <a:t> </a:t>
            </a:r>
            <a:r>
              <a:rPr lang="en-GB" sz="8000" b="1" dirty="0" err="1"/>
              <a:t>fahizay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9292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4291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GB" sz="8000" b="1" dirty="0" smtClean="0">
                <a:solidFill>
                  <a:srgbClr val="0000FF"/>
                </a:solidFill>
                <a:effectLst/>
              </a:rPr>
              <a:t>1.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mino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miambena</a:t>
            </a:r>
            <a:r>
              <a:rPr lang="en-GB" sz="8000" b="1" dirty="0" smtClean="0">
                <a:effectLst/>
              </a:rPr>
              <a:t> re,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</a:t>
            </a:r>
            <a:r>
              <a:rPr lang="en-GB" sz="8000" b="1" dirty="0" err="1" smtClean="0">
                <a:effectLst/>
              </a:rPr>
              <a:t>Fa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manam-pahavalo</a:t>
            </a:r>
            <a:r>
              <a:rPr lang="en-GB" sz="8000" b="1" dirty="0" smtClean="0">
                <a:effectLst/>
              </a:rPr>
              <a:t> be ;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Jesosy</a:t>
            </a:r>
            <a:r>
              <a:rPr lang="en-GB" sz="8000" b="1" dirty="0" smtClean="0">
                <a:effectLst/>
              </a:rPr>
              <a:t> no </a:t>
            </a:r>
            <a:r>
              <a:rPr lang="en-GB" sz="8000" b="1" dirty="0" err="1" smtClean="0">
                <a:effectLst/>
              </a:rPr>
              <a:t>arahonao</a:t>
            </a:r>
            <a:endParaRPr lang="fr-FR" sz="8000" b="1" dirty="0" smtClean="0">
              <a:effectLst/>
            </a:endParaRPr>
          </a:p>
          <a:p>
            <a:pPr algn="ctr">
              <a:spcAft>
                <a:spcPts val="0"/>
              </a:spcAft>
            </a:pPr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Hitarika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anao</a:t>
            </a:r>
            <a:r>
              <a:rPr lang="en-GB" sz="8000" b="1" dirty="0" smtClean="0">
                <a:effectLst/>
              </a:rPr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40168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7139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 smtClean="0">
                <a:effectLst/>
              </a:rPr>
              <a:t>Ezahonao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dianao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Ny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satroboninahitrao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Miandry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 aloha </a:t>
            </a:r>
            <a:r>
              <a:rPr lang="en-GB" sz="9600" b="1" dirty="0" err="1" smtClean="0">
                <a:effectLst/>
              </a:rPr>
              <a:t>ao</a:t>
            </a:r>
            <a:r>
              <a:rPr lang="en-GB" sz="9600" b="1" dirty="0" smtClean="0">
                <a:effectLst/>
              </a:rPr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>
                <a:effectLst/>
              </a:rPr>
              <a:t>Ka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mba</a:t>
            </a:r>
            <a:r>
              <a:rPr lang="en-GB" sz="9600" b="1" dirty="0" smtClean="0">
                <a:effectLst/>
              </a:rPr>
              <a:t> </a:t>
            </a:r>
            <a:r>
              <a:rPr lang="en-GB" sz="9600" b="1" dirty="0" err="1" smtClean="0">
                <a:effectLst/>
              </a:rPr>
              <a:t>tratraronao</a:t>
            </a:r>
            <a:r>
              <a:rPr lang="en-GB" sz="9600" b="1" dirty="0" smtClean="0">
                <a:effectLst/>
              </a:rPr>
              <a:t> !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8797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00011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err="1" smtClean="0">
                <a:effectLst/>
              </a:rPr>
              <a:t>Mba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mivavaha</a:t>
            </a:r>
            <a:r>
              <a:rPr lang="en-GB" sz="8000" b="1" dirty="0" smtClean="0">
                <a:effectLst/>
              </a:rPr>
              <a:t>,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havako</a:t>
            </a:r>
            <a:r>
              <a:rPr lang="en-GB" sz="8000" b="1" dirty="0" smtClean="0">
                <a:effectLst/>
              </a:rPr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A </a:t>
            </a:r>
            <a:r>
              <a:rPr lang="en-GB" sz="8000" b="1" dirty="0" err="1" smtClean="0">
                <a:effectLst/>
              </a:rPr>
              <a:t>miomana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ao</a:t>
            </a:r>
            <a:r>
              <a:rPr lang="en-GB" sz="8000" b="1" dirty="0" smtClean="0">
                <a:effectLst/>
              </a:rPr>
              <a:t> am-</a:t>
            </a:r>
            <a:r>
              <a:rPr lang="en-GB" sz="8000" b="1" dirty="0" err="1" smtClean="0">
                <a:effectLst/>
              </a:rPr>
              <a:t>po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Andeha</a:t>
            </a:r>
            <a:r>
              <a:rPr lang="en-GB" sz="8000" b="1" dirty="0" smtClean="0">
                <a:effectLst/>
              </a:rPr>
              <a:t>  </a:t>
            </a:r>
            <a:r>
              <a:rPr lang="en-GB" sz="8000" b="1" dirty="0" err="1" smtClean="0">
                <a:effectLst/>
              </a:rPr>
              <a:t>izao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ilaozinao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 smtClean="0">
                <a:effectLst/>
              </a:rPr>
              <a:t>    </a:t>
            </a:r>
            <a:r>
              <a:rPr lang="en-GB" sz="8000" b="1" dirty="0" err="1" smtClean="0">
                <a:effectLst/>
              </a:rPr>
              <a:t>Ny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zavatra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ho</a:t>
            </a:r>
            <a:r>
              <a:rPr lang="en-GB" sz="8000" b="1" dirty="0" smtClean="0">
                <a:effectLst/>
              </a:rPr>
              <a:t> lo !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896123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0001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smtClean="0"/>
              <a:t>2.</a:t>
            </a:r>
            <a:r>
              <a:rPr lang="en-GB" sz="8800" b="1" dirty="0" smtClean="0">
                <a:effectLst/>
              </a:rPr>
              <a:t> </a:t>
            </a:r>
            <a:r>
              <a:rPr lang="en-GB" sz="8800" b="1" dirty="0" err="1"/>
              <a:t>Izao</a:t>
            </a:r>
            <a:r>
              <a:rPr lang="en-GB" sz="8800" b="1" dirty="0"/>
              <a:t> no </a:t>
            </a:r>
            <a:r>
              <a:rPr lang="en-GB" sz="8800" b="1" dirty="0" err="1"/>
              <a:t>fiadiana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Omen’Andriamanitra</a:t>
            </a:r>
            <a:r>
              <a:rPr lang="en-GB" sz="8800" b="1" dirty="0"/>
              <a:t>,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fahamarinana</a:t>
            </a:r>
            <a:r>
              <a:rPr lang="en-GB" sz="8800" b="1" dirty="0"/>
              <a:t> </a:t>
            </a:r>
            <a:r>
              <a:rPr lang="en-GB" sz="8800" b="1" dirty="0" err="1"/>
              <a:t>alao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 </a:t>
            </a:r>
            <a:r>
              <a:rPr lang="en-GB" sz="8800" b="1" dirty="0" err="1"/>
              <a:t>Mba</a:t>
            </a:r>
            <a:r>
              <a:rPr lang="en-GB" sz="8800" b="1" dirty="0"/>
              <a:t> </a:t>
            </a:r>
            <a:r>
              <a:rPr lang="en-GB" sz="8800" b="1" dirty="0" err="1"/>
              <a:t>hisikinanao</a:t>
            </a:r>
            <a:r>
              <a:rPr lang="en-GB" sz="8800" b="1" dirty="0"/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7689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800011"/>
            <a:ext cx="12192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800" b="1" dirty="0" err="1"/>
              <a:t>Hazony</a:t>
            </a:r>
            <a:r>
              <a:rPr lang="en-GB" sz="8800" b="1" dirty="0"/>
              <a:t> </a:t>
            </a:r>
            <a:r>
              <a:rPr lang="en-GB" sz="8800" b="1" dirty="0" err="1"/>
              <a:t>ny</a:t>
            </a:r>
            <a:r>
              <a:rPr lang="en-GB" sz="8800" b="1" dirty="0"/>
              <a:t> </a:t>
            </a:r>
            <a:r>
              <a:rPr lang="en-GB" sz="8800" b="1" dirty="0" err="1"/>
              <a:t>finoana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/>
              <a:t>   </a:t>
            </a:r>
            <a:r>
              <a:rPr lang="en-GB" sz="8800" b="1" dirty="0" err="1"/>
              <a:t>Ampinga</a:t>
            </a:r>
            <a:r>
              <a:rPr lang="en-GB" sz="8800" b="1" dirty="0"/>
              <a:t> </a:t>
            </a:r>
            <a:r>
              <a:rPr lang="en-GB" sz="8800" b="1" dirty="0" err="1"/>
              <a:t>hanohanana</a:t>
            </a:r>
            <a:r>
              <a:rPr lang="en-GB" sz="8800" b="1" dirty="0"/>
              <a:t> ;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err="1" smtClean="0"/>
              <a:t>Ny</a:t>
            </a:r>
            <a:r>
              <a:rPr lang="en-GB" sz="8800" b="1" dirty="0" smtClean="0"/>
              <a:t> </a:t>
            </a:r>
            <a:r>
              <a:rPr lang="en-GB" sz="8800" b="1" dirty="0" err="1"/>
              <a:t>tenin’Andriamanitra</a:t>
            </a:r>
            <a:endParaRPr lang="fr-FR" sz="8800" b="1" dirty="0" smtClean="0">
              <a:effectLst/>
            </a:endParaRPr>
          </a:p>
          <a:p>
            <a:pPr algn="ctr"/>
            <a:r>
              <a:rPr lang="en-GB" sz="8800" b="1" dirty="0" smtClean="0"/>
              <a:t>No </a:t>
            </a:r>
            <a:r>
              <a:rPr lang="en-GB" sz="8800" b="1" dirty="0" err="1"/>
              <a:t>tena</a:t>
            </a:r>
            <a:r>
              <a:rPr lang="en-GB" sz="8800" b="1" dirty="0"/>
              <a:t> </a:t>
            </a:r>
            <a:r>
              <a:rPr lang="en-GB" sz="8800" b="1" dirty="0" err="1"/>
              <a:t>sambatra</a:t>
            </a:r>
            <a:r>
              <a:rPr lang="en-GB" sz="8800" b="1" dirty="0"/>
              <a:t> ;</a:t>
            </a:r>
            <a:endParaRPr lang="fr-FR" sz="88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20716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14248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famonjena</a:t>
            </a:r>
            <a:r>
              <a:rPr lang="en-GB" sz="9600" b="1" dirty="0"/>
              <a:t> </a:t>
            </a:r>
            <a:r>
              <a:rPr lang="en-GB" sz="9600" b="1" dirty="0" err="1"/>
              <a:t>raisonao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Ho</a:t>
            </a:r>
            <a:r>
              <a:rPr lang="en-GB" sz="9600" b="1" dirty="0" smtClean="0"/>
              <a:t> </a:t>
            </a:r>
            <a:r>
              <a:rPr lang="en-GB" sz="9600" b="1" dirty="0" err="1"/>
              <a:t>fiarovan-dohanao</a:t>
            </a:r>
            <a:r>
              <a:rPr lang="en-GB" sz="9600" b="1" dirty="0"/>
              <a:t> </a:t>
            </a:r>
            <a:r>
              <a:rPr lang="en-GB" sz="9600" b="1" dirty="0" err="1" smtClean="0"/>
              <a:t>Ireo</a:t>
            </a:r>
            <a:r>
              <a:rPr lang="en-GB" sz="9600" b="1" dirty="0" smtClean="0"/>
              <a:t> </a:t>
            </a:r>
            <a:r>
              <a:rPr lang="en-GB" sz="9600" b="1" dirty="0"/>
              <a:t>no </a:t>
            </a:r>
            <a:r>
              <a:rPr lang="en-GB" sz="9600" b="1" dirty="0" err="1"/>
              <a:t>hanoheranao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 err="1" smtClean="0"/>
              <a:t>Ny</a:t>
            </a:r>
            <a:r>
              <a:rPr lang="en-GB" sz="9600" b="1" dirty="0" smtClean="0"/>
              <a:t> </a:t>
            </a:r>
            <a:r>
              <a:rPr lang="en-GB" sz="9600" b="1" dirty="0" err="1"/>
              <a:t>ratsy</a:t>
            </a:r>
            <a:r>
              <a:rPr lang="en-GB" sz="9600" b="1" dirty="0"/>
              <a:t> </a:t>
            </a:r>
            <a:r>
              <a:rPr lang="en-GB" sz="9600" b="1" dirty="0" err="1"/>
              <a:t>ao</a:t>
            </a:r>
            <a:r>
              <a:rPr lang="en-GB" sz="9600" b="1" dirty="0"/>
              <a:t> am-</a:t>
            </a:r>
            <a:r>
              <a:rPr lang="en-GB" sz="9600" b="1" dirty="0" err="1"/>
              <a:t>po</a:t>
            </a:r>
            <a:r>
              <a:rPr lang="en-GB" sz="9600" b="1" dirty="0"/>
              <a:t>.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0805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57162" y="1128623"/>
            <a:ext cx="121920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8000" b="1" dirty="0" smtClean="0"/>
              <a:t>3.</a:t>
            </a:r>
            <a:r>
              <a:rPr lang="en-GB" sz="8000" b="1" dirty="0" smtClean="0">
                <a:effectLst/>
              </a:rPr>
              <a:t> </a:t>
            </a:r>
            <a:r>
              <a:rPr lang="en-GB" sz="8000" b="1" dirty="0" err="1" smtClean="0">
                <a:effectLst/>
              </a:rPr>
              <a:t>Ry</a:t>
            </a:r>
            <a:r>
              <a:rPr lang="en-GB" sz="8000" b="1" dirty="0" smtClean="0">
                <a:effectLst/>
              </a:rPr>
              <a:t> Havana </a:t>
            </a:r>
            <a:r>
              <a:rPr lang="en-GB" sz="8000" b="1" dirty="0" err="1" smtClean="0">
                <a:effectLst/>
              </a:rPr>
              <a:t>malala</a:t>
            </a:r>
            <a:r>
              <a:rPr lang="en-GB" sz="8000" b="1" dirty="0" smtClean="0">
                <a:effectLst/>
              </a:rPr>
              <a:t> ô,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</a:t>
            </a:r>
            <a:r>
              <a:rPr lang="en-GB" sz="8000" b="1" dirty="0" err="1"/>
              <a:t>Andeha</a:t>
            </a:r>
            <a:r>
              <a:rPr lang="en-GB" sz="8000" b="1" dirty="0"/>
              <a:t>  </a:t>
            </a:r>
            <a:r>
              <a:rPr lang="en-GB" sz="8000" b="1" dirty="0" err="1"/>
              <a:t>isika</a:t>
            </a:r>
            <a:r>
              <a:rPr lang="en-GB" sz="8000" b="1" dirty="0"/>
              <a:t> </a:t>
            </a:r>
            <a:r>
              <a:rPr lang="en-GB" sz="8000" b="1" dirty="0" err="1"/>
              <a:t>hiray</a:t>
            </a:r>
            <a:r>
              <a:rPr lang="en-GB" sz="8000" b="1" dirty="0"/>
              <a:t> am-</a:t>
            </a:r>
            <a:r>
              <a:rPr lang="en-GB" sz="8000" b="1" dirty="0" err="1"/>
              <a:t>po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Hikatsaka</a:t>
            </a:r>
            <a:r>
              <a:rPr lang="en-GB" sz="8000" b="1" dirty="0"/>
              <a:t> </a:t>
            </a:r>
            <a:r>
              <a:rPr lang="en-GB" sz="8000" b="1" dirty="0" err="1"/>
              <a:t>ny</a:t>
            </a:r>
            <a:r>
              <a:rPr lang="en-GB" sz="8000" b="1" dirty="0"/>
              <a:t> </a:t>
            </a:r>
            <a:r>
              <a:rPr lang="en-GB" sz="8000" b="1" dirty="0" err="1"/>
              <a:t>lanitra</a:t>
            </a:r>
            <a:r>
              <a:rPr lang="en-GB" sz="8000" b="1" dirty="0"/>
              <a:t>,</a:t>
            </a:r>
            <a:endParaRPr lang="fr-FR" sz="8000" b="1" dirty="0" smtClean="0">
              <a:effectLst/>
            </a:endParaRPr>
          </a:p>
          <a:p>
            <a:pPr algn="ctr"/>
            <a:r>
              <a:rPr lang="en-GB" sz="8000" b="1" dirty="0"/>
              <a:t>    </a:t>
            </a:r>
            <a:r>
              <a:rPr lang="en-GB" sz="8000" b="1" dirty="0" err="1"/>
              <a:t>Fa</a:t>
            </a:r>
            <a:r>
              <a:rPr lang="en-GB" sz="8000" b="1" dirty="0"/>
              <a:t> </a:t>
            </a:r>
            <a:r>
              <a:rPr lang="en-GB" sz="8000" b="1" dirty="0" err="1"/>
              <a:t>ao</a:t>
            </a:r>
            <a:r>
              <a:rPr lang="en-GB" sz="8000" b="1" dirty="0"/>
              <a:t> </a:t>
            </a:r>
            <a:r>
              <a:rPr lang="en-GB" sz="8000" b="1" dirty="0" err="1"/>
              <a:t>tsy</a:t>
            </a:r>
            <a:r>
              <a:rPr lang="en-GB" sz="8000" b="1" dirty="0"/>
              <a:t> </a:t>
            </a:r>
            <a:r>
              <a:rPr lang="en-GB" sz="8000" b="1" dirty="0" err="1"/>
              <a:t>misy</a:t>
            </a:r>
            <a:r>
              <a:rPr lang="en-GB" sz="8000" b="1" dirty="0"/>
              <a:t> </a:t>
            </a:r>
            <a:r>
              <a:rPr lang="en-GB" sz="8000" b="1" dirty="0" err="1"/>
              <a:t>manjo</a:t>
            </a:r>
            <a:r>
              <a:rPr lang="en-GB" sz="8000" b="1" dirty="0"/>
              <a:t>.</a:t>
            </a:r>
            <a:endParaRPr lang="fr-FR" sz="80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1458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4260"/>
            <a:ext cx="121920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9600" b="1" dirty="0" err="1"/>
              <a:t>Ho</a:t>
            </a:r>
            <a:r>
              <a:rPr lang="en-GB" sz="9600" b="1" dirty="0"/>
              <a:t> </a:t>
            </a:r>
            <a:r>
              <a:rPr lang="en-GB" sz="9600" b="1" dirty="0" err="1"/>
              <a:t>faly</a:t>
            </a:r>
            <a:r>
              <a:rPr lang="en-GB" sz="9600" b="1" dirty="0"/>
              <a:t> </a:t>
            </a:r>
            <a:r>
              <a:rPr lang="en-GB" sz="9600" b="1" dirty="0" err="1"/>
              <a:t>ao</a:t>
            </a:r>
            <a:r>
              <a:rPr lang="en-GB" sz="9600" b="1" dirty="0"/>
              <a:t> an-</a:t>
            </a:r>
            <a:r>
              <a:rPr lang="en-GB" sz="9600" b="1" dirty="0" err="1"/>
              <a:t>danitra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</a:t>
            </a:r>
            <a:r>
              <a:rPr lang="en-GB" sz="9600" b="1" dirty="0" err="1"/>
              <a:t>Ny</a:t>
            </a:r>
            <a:r>
              <a:rPr lang="en-GB" sz="9600" b="1" dirty="0"/>
              <a:t> vita </a:t>
            </a:r>
            <a:r>
              <a:rPr lang="en-GB" sz="9600" b="1" dirty="0" err="1"/>
              <a:t>fanompoana</a:t>
            </a:r>
            <a:r>
              <a:rPr lang="en-GB" sz="9600" b="1" dirty="0"/>
              <a:t>,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Ka</a:t>
            </a:r>
            <a:r>
              <a:rPr lang="en-GB" sz="9600" b="1" dirty="0"/>
              <a:t> </a:t>
            </a:r>
            <a:r>
              <a:rPr lang="en-GB" sz="9600" b="1" dirty="0" err="1"/>
              <a:t>izao</a:t>
            </a:r>
            <a:r>
              <a:rPr lang="en-GB" sz="9600" b="1" dirty="0"/>
              <a:t> </a:t>
            </a:r>
            <a:r>
              <a:rPr lang="en-GB" sz="9600" b="1" dirty="0" err="1"/>
              <a:t>isika</a:t>
            </a:r>
            <a:r>
              <a:rPr lang="en-GB" sz="9600" b="1" dirty="0"/>
              <a:t> </a:t>
            </a:r>
            <a:r>
              <a:rPr lang="en-GB" sz="9600" b="1" dirty="0" err="1"/>
              <a:t>handao</a:t>
            </a:r>
            <a:endParaRPr lang="fr-FR" sz="9600" b="1" dirty="0" smtClean="0">
              <a:effectLst/>
            </a:endParaRPr>
          </a:p>
          <a:p>
            <a:pPr algn="ctr"/>
            <a:r>
              <a:rPr lang="en-GB" sz="9600" b="1" dirty="0"/>
              <a:t>    </a:t>
            </a:r>
            <a:r>
              <a:rPr lang="en-GB" sz="9600" b="1" dirty="0" err="1"/>
              <a:t>Ny</a:t>
            </a:r>
            <a:r>
              <a:rPr lang="en-GB" sz="9600" b="1" dirty="0"/>
              <a:t> </a:t>
            </a:r>
            <a:r>
              <a:rPr lang="en-GB" sz="9600" b="1" dirty="0" err="1"/>
              <a:t>zava-poana</a:t>
            </a:r>
            <a:r>
              <a:rPr lang="en-GB" sz="9600" b="1" dirty="0"/>
              <a:t> !</a:t>
            </a:r>
            <a:endParaRPr lang="fr-FR" sz="9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220249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Grand écran</PresentationFormat>
  <Paragraphs>35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Thème Office</vt:lpstr>
      <vt:lpstr>649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649</dc:title>
  <dc:creator>Solofo</dc:creator>
  <cp:lastModifiedBy>Solofo</cp:lastModifiedBy>
  <cp:revision>1</cp:revision>
  <dcterms:created xsi:type="dcterms:W3CDTF">2014-11-04T19:18:15Z</dcterms:created>
  <dcterms:modified xsi:type="dcterms:W3CDTF">2014-11-04T19:18:25Z</dcterms:modified>
</cp:coreProperties>
</file>