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0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991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90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7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55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83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47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7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1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3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01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7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DC6CB-3DB4-4E83-841E-E908DCB7BA87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C4367-40E3-4743-A118-0CA26123EA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8700" b="1" dirty="0" smtClean="0"/>
              <a:t>65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09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5</a:t>
            </a:r>
            <a:r>
              <a:rPr lang="en-GB" sz="6000" b="1" dirty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Zaza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Zanak’i</a:t>
            </a:r>
            <a:r>
              <a:rPr lang="en-GB" sz="6000" b="1" dirty="0"/>
              <a:t> Maria,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/>
              <a:t>Tomponay</a:t>
            </a:r>
            <a:r>
              <a:rPr lang="en-GB" sz="5400" b="1" dirty="0"/>
              <a:t>, </a:t>
            </a:r>
            <a:r>
              <a:rPr lang="en-GB" sz="5400" b="1" dirty="0" err="1" smtClean="0"/>
              <a:t>Mpamonjy</a:t>
            </a:r>
            <a:r>
              <a:rPr lang="fr-FR" sz="5400" b="1" dirty="0"/>
              <a:t> </a:t>
            </a:r>
            <a:r>
              <a:rPr lang="en-GB" sz="5400" b="1" dirty="0" err="1" smtClean="0"/>
              <a:t>koa</a:t>
            </a:r>
            <a:r>
              <a:rPr lang="en-GB" sz="5400" b="1" dirty="0"/>
              <a:t>,</a:t>
            </a:r>
            <a:r>
              <a:rPr lang="fr-FR" sz="4800" b="1" dirty="0" smtClean="0">
                <a:effectLst/>
              </a:rPr>
              <a:t/>
            </a:r>
            <a:br>
              <a:rPr lang="fr-FR" sz="4800" b="1" dirty="0" smtClean="0">
                <a:effectLst/>
              </a:rPr>
            </a:br>
            <a:r>
              <a:rPr lang="en-GB" sz="6000" b="1" dirty="0" err="1" smtClean="0"/>
              <a:t>Midina</a:t>
            </a:r>
            <a:r>
              <a:rPr lang="en-GB" sz="6000" b="1" dirty="0" smtClean="0"/>
              <a:t> </a:t>
            </a:r>
            <a:r>
              <a:rPr lang="en-GB" sz="6000" b="1" dirty="0"/>
              <a:t>re </a:t>
            </a:r>
            <a:r>
              <a:rPr lang="en-GB" sz="6000" b="1" dirty="0" err="1"/>
              <a:t>atý</a:t>
            </a:r>
            <a:r>
              <a:rPr lang="en-GB" sz="6000" b="1" dirty="0"/>
              <a:t>.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671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feon’ny</a:t>
            </a:r>
            <a:r>
              <a:rPr lang="en-GB" sz="6600" b="1" dirty="0"/>
              <a:t> </a:t>
            </a:r>
            <a:r>
              <a:rPr lang="en-GB" sz="6600" b="1" dirty="0" err="1"/>
              <a:t>lanitra</a:t>
            </a:r>
            <a:r>
              <a:rPr lang="en-GB" sz="6600" b="1" dirty="0"/>
              <a:t> no re,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Indray</a:t>
            </a:r>
            <a:r>
              <a:rPr lang="en-GB" sz="6600" b="1" dirty="0" smtClean="0"/>
              <a:t> </a:t>
            </a:r>
            <a:r>
              <a:rPr lang="en-GB" sz="6600" b="1" dirty="0" err="1"/>
              <a:t>Noely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Nitondra</a:t>
            </a:r>
            <a:r>
              <a:rPr lang="en-GB" sz="6600" b="1" dirty="0" smtClean="0"/>
              <a:t> </a:t>
            </a:r>
            <a:r>
              <a:rPr lang="en-GB" sz="6600" b="1" dirty="0" err="1"/>
              <a:t>teny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hoe :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Hianao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avotray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746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1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Betlehema</a:t>
            </a:r>
            <a:r>
              <a:rPr lang="en-GB" sz="6600" b="1" dirty="0"/>
              <a:t> </a:t>
            </a:r>
            <a:r>
              <a:rPr lang="en-GB" sz="6600" b="1" dirty="0" err="1"/>
              <a:t>kely</a:t>
            </a:r>
            <a:r>
              <a:rPr lang="en-GB" sz="6600" b="1" dirty="0"/>
              <a:t> ô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Sondrian</a:t>
            </a:r>
            <a:r>
              <a:rPr lang="en-GB" sz="6600" b="1" dirty="0" smtClean="0"/>
              <a:t>-tory </a:t>
            </a:r>
            <a:r>
              <a:rPr lang="en-GB" sz="6600" b="1" dirty="0" err="1"/>
              <a:t>ve</a:t>
            </a:r>
            <a:r>
              <a:rPr lang="en-GB" sz="6600" b="1" dirty="0"/>
              <a:t> ?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Kanefa</a:t>
            </a:r>
            <a:r>
              <a:rPr lang="en-GB" sz="6600" b="1" dirty="0" smtClean="0"/>
              <a:t> </a:t>
            </a:r>
            <a:r>
              <a:rPr lang="en-GB" sz="6600" b="1" dirty="0" err="1"/>
              <a:t>injay</a:t>
            </a:r>
            <a:r>
              <a:rPr lang="en-GB" sz="6600" b="1" dirty="0"/>
              <a:t> </a:t>
            </a:r>
            <a:r>
              <a:rPr lang="en-GB" sz="6600" b="1" dirty="0" err="1"/>
              <a:t>miseho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hazavana</a:t>
            </a:r>
            <a:r>
              <a:rPr lang="en-GB" sz="6600" b="1" dirty="0"/>
              <a:t> be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1983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toky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tahotra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Mihaona</a:t>
            </a:r>
            <a:r>
              <a:rPr lang="en-GB" sz="6600" b="1" dirty="0" smtClean="0"/>
              <a:t> </a:t>
            </a:r>
            <a:r>
              <a:rPr lang="en-GB" sz="6600" b="1" dirty="0" err="1"/>
              <a:t>ankehitrio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/>
              <a:t>Kristy </a:t>
            </a:r>
            <a:r>
              <a:rPr lang="en-GB" sz="6600" b="1" i="1" dirty="0" err="1"/>
              <a:t>I</a:t>
            </a:r>
            <a:r>
              <a:rPr lang="en-GB" sz="6600" b="1" dirty="0" err="1"/>
              <a:t>lay</a:t>
            </a:r>
            <a:r>
              <a:rPr lang="en-GB" sz="6600" b="1" dirty="0"/>
              <a:t> </a:t>
            </a:r>
            <a:r>
              <a:rPr lang="en-GB" sz="6600" b="1" dirty="0" err="1"/>
              <a:t>Mpanavotra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No </a:t>
            </a:r>
            <a:r>
              <a:rPr lang="en-GB" sz="6600" b="1" dirty="0" err="1"/>
              <a:t>teraka</a:t>
            </a:r>
            <a:r>
              <a:rPr lang="en-GB" sz="6600" b="1" dirty="0"/>
              <a:t> </a:t>
            </a:r>
            <a:r>
              <a:rPr lang="en-GB" sz="6600" b="1" dirty="0" err="1"/>
              <a:t>anio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701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2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kintana</a:t>
            </a:r>
            <a:r>
              <a:rPr lang="en-GB" sz="6600" b="1" dirty="0"/>
              <a:t> </a:t>
            </a:r>
            <a:r>
              <a:rPr lang="en-GB" sz="6600" b="1" dirty="0" err="1"/>
              <a:t>maraina</a:t>
            </a:r>
            <a:r>
              <a:rPr lang="en-GB" sz="6600" b="1" dirty="0"/>
              <a:t> ô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Fitarik’andro</a:t>
            </a:r>
            <a:r>
              <a:rPr lang="en-GB" sz="6600" b="1" dirty="0" smtClean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.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Torio</a:t>
            </a:r>
            <a:r>
              <a:rPr lang="en-GB" sz="6600" b="1" dirty="0" smtClean="0"/>
              <a:t>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aty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Ilay</a:t>
            </a:r>
            <a:r>
              <a:rPr lang="en-GB" sz="6600" b="1" dirty="0" smtClean="0"/>
              <a:t> </a:t>
            </a:r>
            <a:r>
              <a:rPr lang="en-GB" sz="6600" b="1" dirty="0" err="1"/>
              <a:t>Mpanjaka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3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Ka</a:t>
            </a:r>
            <a:r>
              <a:rPr lang="en-GB" sz="6600" b="1" dirty="0"/>
              <a:t> he !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voninahitra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an’Andriamanitra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Fiadanana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tapitra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an’ny</a:t>
            </a:r>
            <a:r>
              <a:rPr lang="en-GB" sz="6600" b="1" dirty="0"/>
              <a:t> </a:t>
            </a:r>
            <a:r>
              <a:rPr lang="en-GB" sz="6600" b="1" dirty="0" err="1"/>
              <a:t>olona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710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3</a:t>
            </a:r>
            <a:r>
              <a:rPr lang="en-GB" sz="6000" b="1" dirty="0"/>
              <a:t> </a:t>
            </a:r>
            <a:r>
              <a:rPr lang="en-GB" sz="6000" b="1" dirty="0" err="1"/>
              <a:t>Endrey</a:t>
            </a:r>
            <a:r>
              <a:rPr lang="en-GB" sz="6000" b="1" dirty="0"/>
              <a:t>, </a:t>
            </a:r>
            <a:r>
              <a:rPr lang="en-GB" sz="6000" b="1" dirty="0" err="1"/>
              <a:t>mangina</a:t>
            </a:r>
            <a:r>
              <a:rPr lang="en-GB" sz="6000" b="1" dirty="0"/>
              <a:t> </a:t>
            </a:r>
            <a:r>
              <a:rPr lang="en-GB" sz="6000" b="1" dirty="0" err="1"/>
              <a:t>fatratra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fampidinana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fitahian-danitra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Am-</a:t>
            </a:r>
            <a:r>
              <a:rPr lang="en-GB" sz="7200" b="1" dirty="0" err="1" smtClean="0"/>
              <a:t>po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olona</a:t>
            </a:r>
            <a:r>
              <a:rPr lang="en-GB" sz="7200" b="1" dirty="0"/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648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tabataba</a:t>
            </a:r>
            <a:r>
              <a:rPr lang="en-GB" sz="6600" b="1" dirty="0"/>
              <a:t> re,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horakoraka</a:t>
            </a:r>
            <a:r>
              <a:rPr lang="en-GB" sz="6600" b="1" dirty="0"/>
              <a:t>.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Kanefa</a:t>
            </a:r>
            <a:r>
              <a:rPr lang="en-GB" sz="6600" b="1" dirty="0" smtClean="0"/>
              <a:t> </a:t>
            </a:r>
            <a:r>
              <a:rPr lang="en-GB" sz="6600" b="1" dirty="0"/>
              <a:t>Kristy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anie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Am-</a:t>
            </a:r>
            <a:r>
              <a:rPr lang="en-GB" sz="6600" b="1" dirty="0" err="1" smtClean="0"/>
              <a:t>po</a:t>
            </a:r>
            <a:r>
              <a:rPr lang="en-GB" sz="6600" b="1" dirty="0" smtClean="0"/>
              <a:t> </a:t>
            </a:r>
            <a:r>
              <a:rPr lang="en-GB" sz="6600" b="1" dirty="0" err="1"/>
              <a:t>mangoraka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320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rgbClr val="FF0000"/>
                </a:solidFill>
              </a:rPr>
              <a:t>4</a:t>
            </a:r>
            <a:r>
              <a:rPr lang="en-GB" sz="6000" b="1" dirty="0"/>
              <a:t> </a:t>
            </a:r>
            <a:r>
              <a:rPr lang="en-GB" sz="6000" b="1" dirty="0" err="1"/>
              <a:t>Rankizy</a:t>
            </a:r>
            <a:r>
              <a:rPr lang="en-GB" sz="6000" b="1" dirty="0"/>
              <a:t> </a:t>
            </a:r>
            <a:r>
              <a:rPr lang="en-GB" sz="6000" b="1" dirty="0" err="1"/>
              <a:t>hendry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madio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Tsarovy</a:t>
            </a:r>
            <a:r>
              <a:rPr lang="en-GB" sz="6600" b="1" dirty="0" smtClean="0"/>
              <a:t> </a:t>
            </a:r>
            <a:r>
              <a:rPr lang="en-GB" sz="6600" b="1" dirty="0"/>
              <a:t>Kristy </a:t>
            </a:r>
            <a:r>
              <a:rPr lang="en-GB" sz="6600" b="1" dirty="0" err="1"/>
              <a:t>izao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</a:t>
            </a:r>
            <a:r>
              <a:rPr lang="en-GB" sz="6600" b="1" dirty="0" err="1"/>
              <a:t>anio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Mpamonjinao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42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Na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manjo</a:t>
            </a:r>
            <a:r>
              <a:rPr lang="en-GB" sz="6000" b="1" dirty="0"/>
              <a:t>.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Izao</a:t>
            </a:r>
            <a:r>
              <a:rPr lang="en-GB" sz="6000" b="1" dirty="0" smtClean="0"/>
              <a:t> </a:t>
            </a:r>
            <a:r>
              <a:rPr lang="en-GB" sz="6000" b="1" dirty="0" err="1"/>
              <a:t>Noely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smtClean="0"/>
              <a:t>No </a:t>
            </a:r>
            <a:r>
              <a:rPr lang="en-GB" sz="6000" b="1" dirty="0" err="1"/>
              <a:t>saino</a:t>
            </a:r>
            <a:r>
              <a:rPr lang="en-GB" sz="6000" b="1" dirty="0"/>
              <a:t> </a:t>
            </a:r>
            <a:r>
              <a:rPr lang="en-GB" sz="6000" b="1" dirty="0" err="1"/>
              <a:t>fatratra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po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Hampionona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9465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65</vt:lpstr>
      <vt:lpstr>1 Ry Betlehema kely ô ! Sondrian-tory ve ? Kanefa injay miseho ao Ny hazavana be.</vt:lpstr>
      <vt:lpstr>Ny toky sy ny tahotra Mihaona ankehitrio, Fa Kristy Ilay Mpanavotra No teraka anio.</vt:lpstr>
      <vt:lpstr>2 Ry kintana maraina ô ! Fitarik’andro soa. Torio fa tonga aty izao Ilay Mpanjaka soa !</vt:lpstr>
      <vt:lpstr>Ka he ! ny voninahitra Ho an’Andriamanitra ! Fiadanana tsy tapitra Ho an’ny olona.</vt:lpstr>
      <vt:lpstr>3 Endrey, mangina fatratra Ny fampidinana Ny fitahian-danitra Am-po ny olona !</vt:lpstr>
      <vt:lpstr>Tsy misy tabataba re, Fa horakoraka. Kanefa Kristy tonga anie Am-po mangoraka !</vt:lpstr>
      <vt:lpstr>4 Rankizy hendry sy madio Tsarovy Kristy izao Fa izy tonga atý anio, Mba ho Mpamonjinao.</vt:lpstr>
      <vt:lpstr>Na misy aza ny manjo. Izao Noely izao No saino fatratra ao am-po Hampionona anao !</vt:lpstr>
      <vt:lpstr>5 Ry Zaza Masina sy soa, Ry Zanak’i Maria, Ry Tomponay, Mpamonjy koa, Midina re atý.</vt:lpstr>
      <vt:lpstr>Ny feon’ny lanitra no re, Indray Noely izay, Nitondra teny soa hoe : Hianao no avotray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</dc:title>
  <dc:creator>SONO</dc:creator>
  <cp:lastModifiedBy>SONO</cp:lastModifiedBy>
  <cp:revision>2</cp:revision>
  <dcterms:created xsi:type="dcterms:W3CDTF">2014-10-11T09:15:10Z</dcterms:created>
  <dcterms:modified xsi:type="dcterms:W3CDTF">2014-10-11T09:31:26Z</dcterms:modified>
</cp:coreProperties>
</file>