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8A6A-9A6C-4CAA-83E6-B3F009133B8A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5E46-77CC-47C7-84EF-D5849933A7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47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8A6A-9A6C-4CAA-83E6-B3F009133B8A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5E46-77CC-47C7-84EF-D5849933A7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1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8A6A-9A6C-4CAA-83E6-B3F009133B8A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5E46-77CC-47C7-84EF-D5849933A7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70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8A6A-9A6C-4CAA-83E6-B3F009133B8A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5E46-77CC-47C7-84EF-D5849933A7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37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8A6A-9A6C-4CAA-83E6-B3F009133B8A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5E46-77CC-47C7-84EF-D5849933A7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29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8A6A-9A6C-4CAA-83E6-B3F009133B8A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5E46-77CC-47C7-84EF-D5849933A7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62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8A6A-9A6C-4CAA-83E6-B3F009133B8A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5E46-77CC-47C7-84EF-D5849933A7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1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8A6A-9A6C-4CAA-83E6-B3F009133B8A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5E46-77CC-47C7-84EF-D5849933A7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90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8A6A-9A6C-4CAA-83E6-B3F009133B8A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5E46-77CC-47C7-84EF-D5849933A7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84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8A6A-9A6C-4CAA-83E6-B3F009133B8A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5E46-77CC-47C7-84EF-D5849933A7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8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58A6A-9A6C-4CAA-83E6-B3F009133B8A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5E46-77CC-47C7-84EF-D5849933A7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53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8A6A-9A6C-4CAA-83E6-B3F009133B8A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5E46-77CC-47C7-84EF-D5849933A7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70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650</a:t>
            </a:r>
            <a:endParaRPr lang="fr-FR" sz="1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Miambena</a:t>
            </a:r>
            <a:r>
              <a:rPr lang="en-GB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</a:t>
            </a:r>
            <a:r>
              <a:rPr lang="en-GB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mivavaha</a:t>
            </a:r>
            <a:endParaRPr lang="fr-FR" sz="4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7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42899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 algn="ctr">
              <a:spcAft>
                <a:spcPts val="0"/>
              </a:spcAft>
              <a:buAutoNum type="arabicPeriod"/>
            </a:pPr>
            <a:r>
              <a:rPr lang="en-GB" sz="8800" b="1" dirty="0" err="1" smtClean="0">
                <a:effectLst/>
              </a:rPr>
              <a:t>Miambena</a:t>
            </a:r>
            <a:r>
              <a:rPr lang="en-GB" sz="8800" b="1" dirty="0" smtClean="0">
                <a:effectLst/>
              </a:rPr>
              <a:t>, </a:t>
            </a:r>
            <a:r>
              <a:rPr lang="en-GB" sz="8800" b="1" dirty="0" err="1" smtClean="0">
                <a:effectLst/>
              </a:rPr>
              <a:t>mivavaha</a:t>
            </a:r>
            <a:r>
              <a:rPr lang="en-GB" sz="8800" b="1" dirty="0" smtClean="0">
                <a:solidFill>
                  <a:srgbClr val="FF0000"/>
                </a:solidFill>
                <a:effectLst/>
              </a:rPr>
              <a:t>, </a:t>
            </a:r>
          </a:p>
          <a:p>
            <a:pPr algn="ctr">
              <a:spcAft>
                <a:spcPts val="0"/>
              </a:spcAft>
            </a:pPr>
            <a:r>
              <a:rPr lang="en-GB" sz="8800" b="1" dirty="0" err="1" smtClean="0">
                <a:effectLst/>
              </a:rPr>
              <a:t>fa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tsy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fantatrao</a:t>
            </a:r>
            <a:endParaRPr lang="fr-FR" sz="88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smtClean="0">
                <a:effectLst/>
              </a:rPr>
              <a:t>   Na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andro</a:t>
            </a:r>
            <a:r>
              <a:rPr lang="en-GB" sz="8800" b="1" dirty="0" smtClean="0">
                <a:effectLst/>
              </a:rPr>
              <a:t>, </a:t>
            </a:r>
            <a:r>
              <a:rPr lang="en-GB" sz="8800" b="1" dirty="0" err="1" smtClean="0">
                <a:effectLst/>
              </a:rPr>
              <a:t>na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ora</a:t>
            </a:r>
            <a:endParaRPr lang="fr-FR" sz="88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800" b="1" dirty="0" err="1" smtClean="0">
                <a:effectLst/>
              </a:rPr>
              <a:t>fe-potoananao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250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352586"/>
            <a:ext cx="12192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</a:t>
            </a:r>
            <a:r>
              <a:rPr kumimoji="0" lang="en-GB" sz="7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Mpanjaka</a:t>
            </a:r>
            <a:r>
              <a:rPr kumimoji="0" lang="en-GB" sz="7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masina</a:t>
            </a:r>
            <a:r>
              <a:rPr kumimoji="0" lang="en-GB" sz="7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</a:t>
            </a:r>
            <a:endParaRPr kumimoji="0" lang="fr-FR" sz="7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tonga</a:t>
            </a:r>
            <a:r>
              <a:rPr kumimoji="0" lang="en-GB" sz="7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tampoka</a:t>
            </a:r>
            <a:endParaRPr kumimoji="0" lang="fr-FR" sz="7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GB" sz="7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Hampaneno</a:t>
            </a:r>
            <a:r>
              <a:rPr kumimoji="0" lang="en-GB" sz="7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</a:t>
            </a:r>
            <a:r>
              <a:rPr kumimoji="0" lang="en-GB" sz="7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trompetra</a:t>
            </a:r>
            <a:endParaRPr kumimoji="0" lang="fr-FR" sz="7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</a:t>
            </a:r>
            <a:r>
              <a:rPr kumimoji="0" lang="en-GB" sz="7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an-</a:t>
            </a:r>
            <a:r>
              <a:rPr kumimoji="0" lang="en-GB" sz="72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drahona</a:t>
            </a:r>
            <a:r>
              <a:rPr kumimoji="0" lang="en-GB" sz="7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025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21591"/>
            <a:ext cx="121920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600" b="1" dirty="0" smtClean="0"/>
              <a:t>2.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Amboaro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fanilon’ny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finoana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Sy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solika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fitaiza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voaomana</a:t>
            </a:r>
            <a:r>
              <a:rPr lang="en-GB" sz="6600" b="1" dirty="0" smtClean="0">
                <a:effectLst/>
              </a:rPr>
              <a:t>,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Ka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Velomy</a:t>
            </a:r>
            <a:r>
              <a:rPr lang="en-GB" sz="6600" b="1" dirty="0" smtClean="0">
                <a:effectLst/>
              </a:rPr>
              <a:t> re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afom</a:t>
            </a:r>
            <a:r>
              <a:rPr lang="en-GB" sz="6600" b="1" dirty="0" smtClean="0">
                <a:effectLst/>
              </a:rPr>
              <a:t>-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                  </a:t>
            </a:r>
            <a:r>
              <a:rPr lang="en-GB" sz="6600" b="1" dirty="0" err="1" smtClean="0">
                <a:effectLst/>
              </a:rPr>
              <a:t>pitiavana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Mba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hidiranao</a:t>
            </a:r>
            <a:r>
              <a:rPr lang="en-GB" sz="6600" b="1" dirty="0" smtClean="0">
                <a:effectLst/>
              </a:rPr>
              <a:t> an-</a:t>
            </a:r>
            <a:r>
              <a:rPr lang="en-GB" sz="6600" b="1" dirty="0" err="1" smtClean="0">
                <a:effectLst/>
              </a:rPr>
              <a:t>dapam</a:t>
            </a:r>
            <a:r>
              <a:rPr lang="en-GB" sz="6600" b="1" dirty="0" smtClean="0">
                <a:effectLst/>
              </a:rPr>
              <a:t>-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                  </a:t>
            </a:r>
            <a:r>
              <a:rPr lang="en-GB" sz="6600" b="1" dirty="0" err="1" smtClean="0">
                <a:effectLst/>
              </a:rPr>
              <a:t>pifaliana</a:t>
            </a:r>
            <a:r>
              <a:rPr lang="en-GB" sz="6600" b="1" dirty="0" smtClean="0">
                <a:effectLst/>
              </a:rPr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50814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650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650</dc:title>
  <dc:creator>Solofo</dc:creator>
  <cp:lastModifiedBy>Solofo</cp:lastModifiedBy>
  <cp:revision>2</cp:revision>
  <dcterms:created xsi:type="dcterms:W3CDTF">2014-11-04T19:21:41Z</dcterms:created>
  <dcterms:modified xsi:type="dcterms:W3CDTF">2014-11-06T06:34:06Z</dcterms:modified>
</cp:coreProperties>
</file>