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8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4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6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7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6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09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BE93-A12D-4325-8753-2B05697D7D4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C56B-E65A-404E-9E1A-02E8B22A02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8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651</a:t>
            </a:r>
            <a:endParaRPr lang="fr-FR" sz="19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Jeso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ampio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izahay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288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Aft>
                <a:spcPts val="0"/>
              </a:spcAft>
              <a:buAutoNum type="arabicPeriod"/>
            </a:pPr>
            <a:r>
              <a:rPr lang="en-GB" sz="8000" b="1" dirty="0" err="1" smtClean="0">
                <a:effectLst/>
              </a:rPr>
              <a:t>Jeso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ampio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/>
              </a:rPr>
              <a:t>Mba</a:t>
            </a:r>
            <a:r>
              <a:rPr lang="fr-FR" sz="8000" b="1" dirty="0" smtClean="0"/>
              <a:t> </a:t>
            </a:r>
            <a:r>
              <a:rPr lang="en-GB" sz="8000" b="1" dirty="0" err="1" smtClean="0">
                <a:effectLst/>
              </a:rPr>
              <a:t>handresy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fahavalo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mamely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Indro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aizina</a:t>
            </a:r>
            <a:r>
              <a:rPr lang="en-GB" sz="8000" b="1" dirty="0" smtClean="0">
                <a:effectLst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mbola</a:t>
            </a:r>
            <a:r>
              <a:rPr lang="fr-FR" sz="8000" b="1" dirty="0"/>
              <a:t> </a:t>
            </a:r>
            <a:r>
              <a:rPr lang="en-GB" sz="8000" b="1" dirty="0" err="1" smtClean="0">
                <a:effectLst/>
              </a:rPr>
              <a:t>resy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399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56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Ary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Satana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mamandrika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omeo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err="1" smtClean="0">
                <a:effectLst/>
              </a:rPr>
              <a:t>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mazava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Hampahasahy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lalandava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064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13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ampio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izahay</a:t>
            </a:r>
            <a:r>
              <a:rPr lang="en-GB" sz="8800" b="1" dirty="0" smtClean="0">
                <a:effectLst/>
              </a:rPr>
              <a:t> </a:t>
            </a:r>
          </a:p>
          <a:p>
            <a:pPr algn="ctr"/>
            <a:r>
              <a:rPr lang="en-GB" sz="8800" b="1" dirty="0" err="1" smtClean="0">
                <a:effectLst/>
              </a:rPr>
              <a:t>Mba</a:t>
            </a:r>
            <a:r>
              <a:rPr lang="fr-FR" sz="8800" b="1" dirty="0" smtClean="0"/>
              <a:t> </a:t>
            </a:r>
            <a:r>
              <a:rPr lang="en-GB" sz="8800" b="1" dirty="0" err="1" smtClean="0">
                <a:effectLst/>
              </a:rPr>
              <a:t>handresy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Kely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finoana</a:t>
            </a:r>
            <a:r>
              <a:rPr lang="en-GB" sz="8800" b="1" dirty="0" smtClean="0">
                <a:effectLst/>
              </a:rPr>
              <a:t> re </a:t>
            </a:r>
            <a:r>
              <a:rPr lang="en-GB" sz="8800" b="1" dirty="0" err="1" smtClean="0">
                <a:effectLst/>
              </a:rPr>
              <a:t>izahay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Kivy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matetika</a:t>
            </a:r>
            <a:r>
              <a:rPr lang="en-GB" sz="8800" b="1" dirty="0" smtClean="0">
                <a:effectLst/>
              </a:rPr>
              <a:t>, </a:t>
            </a:r>
          </a:p>
          <a:p>
            <a:pPr algn="ctr"/>
            <a:r>
              <a:rPr lang="en-GB" sz="8800" b="1" dirty="0" err="1" smtClean="0">
                <a:effectLst/>
              </a:rPr>
              <a:t>mila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resy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909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43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Aoka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herinao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hatoky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izahay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Mpandresy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devoly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voasesy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976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</a:t>
            </a:r>
            <a:r>
              <a:rPr lang="en-GB" sz="8800" b="1" dirty="0" smtClean="0">
                <a:effectLst/>
              </a:rPr>
              <a:t> O,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Mpandresy</a:t>
            </a:r>
            <a:r>
              <a:rPr lang="en-GB" sz="8800" b="1" dirty="0" smtClean="0">
                <a:effectLst/>
              </a:rPr>
              <a:t>, </a:t>
            </a:r>
          </a:p>
          <a:p>
            <a:pPr algn="ctr"/>
            <a:r>
              <a:rPr lang="en-GB" sz="8800" b="1" dirty="0" err="1" smtClean="0">
                <a:effectLst/>
              </a:rPr>
              <a:t>Arovy</a:t>
            </a:r>
            <a:r>
              <a:rPr lang="fr-FR" sz="8800" b="1" dirty="0" smtClean="0"/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ainay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Ady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mafy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hiseho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tohany</a:t>
            </a:r>
            <a:r>
              <a:rPr lang="en-GB" sz="8800" b="1" dirty="0" smtClean="0">
                <a:effectLst/>
              </a:rPr>
              <a:t> </a:t>
            </a:r>
          </a:p>
          <a:p>
            <a:pPr algn="ctr"/>
            <a:r>
              <a:rPr lang="en-GB" sz="8800" b="1" dirty="0" err="1" smtClean="0">
                <a:effectLst/>
              </a:rPr>
              <a:t>Hatoky</a:t>
            </a:r>
            <a:r>
              <a:rPr lang="fr-FR" sz="8800" b="1" dirty="0" smtClean="0"/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fonay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035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hiainga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hanaraka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Na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loza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herin-tSatana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Sahy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izahay</a:t>
            </a:r>
            <a:r>
              <a:rPr lang="en-GB" sz="7200" b="1" dirty="0" smtClean="0">
                <a:effectLst/>
              </a:rPr>
              <a:t>, </a:t>
            </a:r>
          </a:p>
          <a:p>
            <a:pPr algn="ctr"/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 no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mitana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598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351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4.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Ampandreseo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Mpamonjy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raha</a:t>
            </a:r>
            <a:r>
              <a:rPr lang="en-GB" sz="8000" b="1" dirty="0" smtClean="0">
                <a:effectLst/>
              </a:rPr>
              <a:t> vita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atý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isan’izay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voavonjy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26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4855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Ary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tretrika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erý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hitsahatra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intsony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hoby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Hankalazana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Mpamonjy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0415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651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651</dc:title>
  <dc:creator>Solofo</dc:creator>
  <cp:lastModifiedBy>Solofo</cp:lastModifiedBy>
  <cp:revision>1</cp:revision>
  <dcterms:created xsi:type="dcterms:W3CDTF">2014-11-06T06:41:20Z</dcterms:created>
  <dcterms:modified xsi:type="dcterms:W3CDTF">2014-11-06T06:41:32Z</dcterms:modified>
</cp:coreProperties>
</file>