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526-69BE-4502-B311-DDAFB07434C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23A3-41F4-4683-B1C2-9AA18C535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22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526-69BE-4502-B311-DDAFB07434C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23A3-41F4-4683-B1C2-9AA18C535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68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526-69BE-4502-B311-DDAFB07434C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23A3-41F4-4683-B1C2-9AA18C535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32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526-69BE-4502-B311-DDAFB07434C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23A3-41F4-4683-B1C2-9AA18C535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57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526-69BE-4502-B311-DDAFB07434C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23A3-41F4-4683-B1C2-9AA18C535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32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526-69BE-4502-B311-DDAFB07434C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23A3-41F4-4683-B1C2-9AA18C535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18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526-69BE-4502-B311-DDAFB07434C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23A3-41F4-4683-B1C2-9AA18C535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73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526-69BE-4502-B311-DDAFB07434C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23A3-41F4-4683-B1C2-9AA18C535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26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526-69BE-4502-B311-DDAFB07434C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23A3-41F4-4683-B1C2-9AA18C535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78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526-69BE-4502-B311-DDAFB07434C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23A3-41F4-4683-B1C2-9AA18C535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101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B4526-69BE-4502-B311-DDAFB07434C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23A3-41F4-4683-B1C2-9AA18C535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47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B4526-69BE-4502-B311-DDAFB07434CB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D23A3-41F4-4683-B1C2-9AA18C5354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15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66850" y="2779713"/>
            <a:ext cx="9144000" cy="2387600"/>
          </a:xfrm>
        </p:spPr>
        <p:txBody>
          <a:bodyPr>
            <a:noAutofit/>
          </a:bodyPr>
          <a:lstStyle/>
          <a:p>
            <a:r>
              <a:rPr lang="fr-FR" sz="287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653</a:t>
            </a:r>
            <a:endParaRPr lang="fr-FR" sz="287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941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71387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96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Sakaiza</a:t>
            </a:r>
            <a:r>
              <a:rPr lang="en-GB" sz="9600" b="1" dirty="0" smtClean="0">
                <a:effectLst/>
              </a:rPr>
              <a:t>, </a:t>
            </a:r>
            <a:r>
              <a:rPr lang="en-GB" sz="9600" b="1" dirty="0" err="1" smtClean="0">
                <a:effectLst/>
              </a:rPr>
              <a:t>raha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tia</a:t>
            </a:r>
            <a:endParaRPr lang="fr-FR" sz="96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9600" b="1" dirty="0" err="1" smtClean="0">
                <a:effectLst/>
              </a:rPr>
              <a:t>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Tompo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Hianao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9600" b="1" dirty="0" err="1" smtClean="0">
                <a:effectLst/>
              </a:rPr>
              <a:t>Faingàna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ka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avia</a:t>
            </a:r>
            <a:endParaRPr lang="fr-FR" sz="96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 smtClean="0">
                <a:effectLst/>
              </a:rPr>
              <a:t>Hanaraka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Azy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izao</a:t>
            </a:r>
            <a:r>
              <a:rPr lang="en-GB" sz="9600" b="1" dirty="0" smtClean="0">
                <a:effectLst/>
              </a:rPr>
              <a:t> !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259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57200" y="871449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>
                <a:effectLst/>
              </a:rPr>
              <a:t>O, </a:t>
            </a:r>
            <a:r>
              <a:rPr lang="en-GB" sz="8800" b="1" dirty="0" err="1" smtClean="0">
                <a:effectLst/>
              </a:rPr>
              <a:t>mba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tsarovinao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Fa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Izy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tsy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nifaly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Naleony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nijaly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Mba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hamonjena</a:t>
            </a:r>
            <a:r>
              <a:rPr lang="en-GB" sz="8800" b="1" dirty="0" smtClean="0">
                <a:effectLst/>
              </a:rPr>
              <a:t>  </a:t>
            </a:r>
            <a:r>
              <a:rPr lang="en-GB" sz="8800" b="1" dirty="0" err="1" smtClean="0">
                <a:effectLst/>
              </a:rPr>
              <a:t>anao</a:t>
            </a:r>
            <a:r>
              <a:rPr lang="en-GB" sz="8800" b="1" dirty="0" smtClean="0">
                <a:effectLst/>
              </a:rPr>
              <a:t>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4379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42824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smtClean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en-GB" sz="96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9600" b="1" dirty="0" err="1" smtClean="0">
                <a:effectLst/>
              </a:rPr>
              <a:t>Fanahy</a:t>
            </a:r>
            <a:r>
              <a:rPr lang="en-GB" sz="9600" b="1" dirty="0" smtClean="0">
                <a:effectLst/>
              </a:rPr>
              <a:t>, </a:t>
            </a:r>
            <a:r>
              <a:rPr lang="en-GB" sz="9600" b="1" dirty="0" err="1" smtClean="0">
                <a:effectLst/>
              </a:rPr>
              <a:t>mahereza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 smtClean="0">
                <a:effectLst/>
              </a:rPr>
              <a:t>Efao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adinao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</a:t>
            </a:r>
            <a:r>
              <a:rPr lang="en-GB" sz="9600" b="1" dirty="0" err="1" smtClean="0">
                <a:effectLst/>
              </a:rPr>
              <a:t>Fa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làlana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mideza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No </a:t>
            </a:r>
            <a:r>
              <a:rPr lang="en-GB" sz="9600" b="1" dirty="0" err="1" smtClean="0">
                <a:effectLst/>
              </a:rPr>
              <a:t>hiakaranao</a:t>
            </a:r>
            <a:r>
              <a:rPr lang="en-GB" sz="9600" b="1" dirty="0" smtClean="0">
                <a:effectLst/>
              </a:rPr>
              <a:t> ;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38854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42824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err="1" smtClean="0">
                <a:effectLst/>
              </a:rPr>
              <a:t>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zava-tsoa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atý</a:t>
            </a:r>
            <a:endParaRPr lang="en-GB" sz="9600" b="1" dirty="0" smtClean="0">
              <a:effectLst/>
            </a:endParaRPr>
          </a:p>
          <a:p>
            <a:pPr algn="ctr"/>
            <a:r>
              <a:rPr lang="fr-FR" sz="9600" b="1" dirty="0" smtClean="0">
                <a:effectLst/>
              </a:rPr>
              <a:t>    Dia  </a:t>
            </a:r>
            <a:r>
              <a:rPr lang="fr-FR" sz="9600" b="1" dirty="0" err="1" smtClean="0">
                <a:effectLst/>
              </a:rPr>
              <a:t>zavatra</a:t>
            </a:r>
            <a:r>
              <a:rPr lang="fr-FR" sz="9600" b="1" dirty="0" smtClean="0">
                <a:effectLst/>
              </a:rPr>
              <a:t> mandala </a:t>
            </a:r>
            <a:r>
              <a:rPr lang="en-GB" sz="9600" b="1" dirty="0" err="1" smtClean="0">
                <a:effectLst/>
              </a:rPr>
              <a:t>Tsy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azom-pahavalo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 smtClean="0">
                <a:effectLst/>
              </a:rPr>
              <a:t>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lovanao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arý</a:t>
            </a:r>
            <a:r>
              <a:rPr lang="en-GB" sz="9600" b="1" dirty="0" smtClean="0">
                <a:effectLst/>
              </a:rPr>
              <a:t>.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454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71436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en-GB" sz="88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8800" b="1" dirty="0" err="1" smtClean="0">
                <a:effectLst/>
              </a:rPr>
              <a:t>Ry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Tompo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manomeza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Anay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herinao</a:t>
            </a:r>
            <a:r>
              <a:rPr lang="en-GB" sz="8800" b="1" dirty="0" smtClean="0">
                <a:effectLst/>
              </a:rPr>
              <a:t> ;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Finoana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mateza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Mba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atolorinao</a:t>
            </a:r>
            <a:r>
              <a:rPr lang="en-GB" sz="8800" b="1" dirty="0" smtClean="0">
                <a:effectLst/>
              </a:rPr>
              <a:t>;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7757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14337" y="71428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err="1" smtClean="0">
                <a:effectLst/>
              </a:rPr>
              <a:t>Mba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hanarahanay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 smtClean="0">
                <a:effectLst/>
              </a:rPr>
              <a:t>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lalam-pamonjena</a:t>
            </a:r>
            <a:r>
              <a:rPr lang="en-GB" sz="9600" b="1" dirty="0" smtClean="0">
                <a:effectLst/>
              </a:rPr>
              <a:t>.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</a:t>
            </a:r>
            <a:r>
              <a:rPr lang="en-GB" sz="9600" b="1" dirty="0" err="1" smtClean="0">
                <a:effectLst/>
              </a:rPr>
              <a:t>Hahita</a:t>
            </a:r>
            <a:r>
              <a:rPr lang="en-GB" sz="9600" b="1" dirty="0" smtClean="0">
                <a:effectLst/>
              </a:rPr>
              <a:t>  </a:t>
            </a:r>
            <a:r>
              <a:rPr lang="en-GB" sz="9600" b="1" dirty="0" err="1" smtClean="0">
                <a:effectLst/>
              </a:rPr>
              <a:t>Anao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mitsena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 smtClean="0">
                <a:effectLst/>
              </a:rPr>
              <a:t>Anay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rahatrizay</a:t>
            </a:r>
            <a:r>
              <a:rPr lang="en-GB" sz="9600" b="1" dirty="0" smtClean="0">
                <a:effectLst/>
              </a:rPr>
              <a:t>.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54400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Grand écran</PresentationFormat>
  <Paragraphs>24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653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653</dc:title>
  <dc:creator>Solofo</dc:creator>
  <cp:lastModifiedBy>Solofo</cp:lastModifiedBy>
  <cp:revision>1</cp:revision>
  <dcterms:created xsi:type="dcterms:W3CDTF">2014-11-06T06:48:23Z</dcterms:created>
  <dcterms:modified xsi:type="dcterms:W3CDTF">2014-11-06T06:48:36Z</dcterms:modified>
</cp:coreProperties>
</file>