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6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0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24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02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66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8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29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8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41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5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474C-CDB4-421E-B237-50E02FDAEAB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12DD-7DC8-476A-9760-A9A6172147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53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1137" y="2765425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655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384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22002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smtClean="0">
                <a:effectLst/>
              </a:rPr>
              <a:t>O,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Jesosy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Mpanjaka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Mpamonjy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Tompon’ny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dera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aman-daza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vonjy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i="1" dirty="0" err="1" smtClean="0">
                <a:effectLst/>
              </a:rPr>
              <a:t>I</a:t>
            </a:r>
            <a:r>
              <a:rPr lang="en-GB" sz="7200" b="1" dirty="0" err="1" smtClean="0">
                <a:effectLst/>
              </a:rPr>
              <a:t>reo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rafinao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reseo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26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2214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tanteraho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sitrakao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O,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avia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/>
              <a:t>Kristy </a:t>
            </a:r>
            <a:r>
              <a:rPr lang="en-GB" sz="8000" b="1" dirty="0" err="1" smtClean="0">
                <a:effectLst/>
              </a:rPr>
              <a:t>Mpanjaka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715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46497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Kristy </a:t>
            </a:r>
            <a:r>
              <a:rPr lang="en-GB" sz="7200" b="1" dirty="0" err="1" smtClean="0">
                <a:effectLst/>
              </a:rPr>
              <a:t>miantso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antsika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hiady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nandresy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ilay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sahady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Henoy</a:t>
            </a:r>
            <a:r>
              <a:rPr lang="en-GB" sz="7200" b="1" dirty="0" smtClean="0">
                <a:effectLst/>
              </a:rPr>
              <a:t>,</a:t>
            </a: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sakaiza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215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22151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00"/>
                </a:solidFill>
                <a:effectLst/>
              </a:rPr>
              <a:t>Kristy </a:t>
            </a:r>
            <a:r>
              <a:rPr lang="en-GB" sz="7200" b="1" dirty="0" err="1" smtClean="0">
                <a:effectLst/>
              </a:rPr>
              <a:t>miandry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indrindra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Mila </a:t>
            </a:r>
            <a:r>
              <a:rPr lang="en-GB" sz="7200" b="1" dirty="0" err="1" smtClean="0">
                <a:effectLst/>
              </a:rPr>
              <a:t>antsika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00"/>
                </a:solidFill>
                <a:effectLst/>
              </a:rPr>
              <a:t>Kristy </a:t>
            </a:r>
            <a:r>
              <a:rPr lang="en-GB" sz="7200" b="1" dirty="0" err="1" smtClean="0">
                <a:effectLst/>
              </a:rPr>
              <a:t>Mpanjaka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835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922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2.</a:t>
            </a:r>
            <a:r>
              <a:rPr lang="en-GB" sz="7200" b="1" dirty="0" smtClean="0">
                <a:effectLst/>
              </a:rPr>
              <a:t> Kristy </a:t>
            </a:r>
            <a:r>
              <a:rPr lang="en-GB" sz="7200" b="1" dirty="0" err="1" smtClean="0">
                <a:effectLst/>
              </a:rPr>
              <a:t>Mpitarika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ady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mampandresy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izay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te-hifady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fahotana</a:t>
            </a:r>
            <a:r>
              <a:rPr lang="en-GB" sz="7200" b="1" dirty="0" smtClean="0">
                <a:effectLst/>
              </a:rPr>
              <a:t>, </a:t>
            </a: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maimbo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lo ;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518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922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Izy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manda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mafin’ny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Miaro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antsika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  </a:t>
            </a:r>
            <a:r>
              <a:rPr lang="en-GB" sz="8800" b="1" dirty="0"/>
              <a:t>Kristy </a:t>
            </a:r>
            <a:r>
              <a:rPr lang="en-GB" sz="8800" b="1" dirty="0" err="1" smtClean="0">
                <a:effectLst/>
              </a:rPr>
              <a:t>Mpanjaka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069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7920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smtClean="0">
                <a:effectLst/>
              </a:rPr>
              <a:t>Kristy </a:t>
            </a:r>
            <a:r>
              <a:rPr lang="en-GB" sz="8000" b="1" dirty="0" err="1" smtClean="0">
                <a:effectLst/>
              </a:rPr>
              <a:t>mampiananatra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antsika</a:t>
            </a:r>
            <a:r>
              <a:rPr lang="fr-FR" sz="8000" b="1" dirty="0"/>
              <a:t> </a:t>
            </a:r>
            <a:r>
              <a:rPr lang="en-GB" sz="8000" b="1" dirty="0" err="1" smtClean="0">
                <a:effectLst/>
              </a:rPr>
              <a:t>hahery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Izy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miaro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antsika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sao</a:t>
            </a:r>
            <a:r>
              <a:rPr lang="en-GB" sz="8000" b="1" dirty="0" smtClean="0">
                <a:effectLst/>
              </a:rPr>
              <a:t> very,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avia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hifahatra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248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875" y="1893601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Indro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ady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mandroso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Miantso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antsika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/>
              <a:t>Kristy </a:t>
            </a:r>
            <a:r>
              <a:rPr lang="en-GB" sz="8000" b="1" dirty="0" err="1" smtClean="0">
                <a:effectLst/>
              </a:rPr>
              <a:t>Mpanjaka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301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1989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smtClean="0">
                <a:effectLst/>
              </a:rPr>
              <a:t>Kristy </a:t>
            </a:r>
            <a:r>
              <a:rPr lang="en-GB" sz="8000" b="1" dirty="0" err="1" smtClean="0">
                <a:effectLst/>
              </a:rPr>
              <a:t>mamnjy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antsika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izay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voa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Ary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tsaboiny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entiny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koa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an-</a:t>
            </a:r>
            <a:r>
              <a:rPr lang="en-GB" sz="8000" b="1" dirty="0" err="1" smtClean="0">
                <a:effectLst/>
              </a:rPr>
              <a:t>dapany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mandrakizay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861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93564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Honina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an-</a:t>
            </a:r>
            <a:r>
              <a:rPr lang="en-GB" sz="8000" b="1" dirty="0" err="1" smtClean="0">
                <a:effectLst/>
              </a:rPr>
              <a:t>tranon’ny</a:t>
            </a:r>
            <a:r>
              <a:rPr lang="en-GB" sz="8000" b="1" dirty="0" smtClean="0">
                <a:effectLst/>
              </a:rPr>
              <a:t> Ray.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Haka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antsika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/>
              <a:t>Kristy </a:t>
            </a:r>
            <a:r>
              <a:rPr lang="en-GB" sz="8000" b="1" dirty="0" err="1" smtClean="0">
                <a:effectLst/>
              </a:rPr>
              <a:t>Mpamonjy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2527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Grand écran</PresentationFormat>
  <Paragraphs>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655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655</dc:title>
  <dc:creator>Solofo</dc:creator>
  <cp:lastModifiedBy>Solofo</cp:lastModifiedBy>
  <cp:revision>1</cp:revision>
  <dcterms:created xsi:type="dcterms:W3CDTF">2014-11-06T07:28:51Z</dcterms:created>
  <dcterms:modified xsi:type="dcterms:W3CDTF">2014-11-06T07:29:02Z</dcterms:modified>
</cp:coreProperties>
</file>