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1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FE4E-A8C2-4E5F-9E2D-9C6C467BA1F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B86C-7984-4058-830D-D0A5DFEF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948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FE4E-A8C2-4E5F-9E2D-9C6C467BA1F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B86C-7984-4058-830D-D0A5DFEF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005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FE4E-A8C2-4E5F-9E2D-9C6C467BA1F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B86C-7984-4058-830D-D0A5DFEF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86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FE4E-A8C2-4E5F-9E2D-9C6C467BA1F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B86C-7984-4058-830D-D0A5DFEF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11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FE4E-A8C2-4E5F-9E2D-9C6C467BA1F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B86C-7984-4058-830D-D0A5DFEF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58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FE4E-A8C2-4E5F-9E2D-9C6C467BA1F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B86C-7984-4058-830D-D0A5DFEF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7679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FE4E-A8C2-4E5F-9E2D-9C6C467BA1F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B86C-7984-4058-830D-D0A5DFEF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262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FE4E-A8C2-4E5F-9E2D-9C6C467BA1F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B86C-7984-4058-830D-D0A5DFEF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132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FE4E-A8C2-4E5F-9E2D-9C6C467BA1F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B86C-7984-4058-830D-D0A5DFEF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468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FE4E-A8C2-4E5F-9E2D-9C6C467BA1F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B86C-7984-4058-830D-D0A5DFEF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08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3FE4E-A8C2-4E5F-9E2D-9C6C467BA1F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B86C-7984-4058-830D-D0A5DFEF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04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3FE4E-A8C2-4E5F-9E2D-9C6C467BA1FC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FB86C-7984-4058-830D-D0A5DFEF7D6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461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52563" y="3051176"/>
            <a:ext cx="9144000" cy="2387600"/>
          </a:xfrm>
        </p:spPr>
        <p:txBody>
          <a:bodyPr>
            <a:noAutofit/>
          </a:bodyPr>
          <a:lstStyle/>
          <a:p>
            <a:r>
              <a:rPr lang="fr-FR" sz="344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656</a:t>
            </a:r>
            <a:endParaRPr lang="fr-FR" sz="34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7300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71462" y="1185774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72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Maty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malala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ory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fo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Lasa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tiana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mafy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manjo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Nefa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isika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mamoy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manantena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hihaona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indray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86930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i="1" dirty="0" err="1" smtClean="0">
                <a:effectLst/>
              </a:rPr>
              <a:t>Ao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aminao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Tompo</a:t>
            </a:r>
            <a:r>
              <a:rPr lang="en-GB" sz="7200" b="1" i="1" dirty="0" smtClean="0">
                <a:effectLst/>
              </a:rPr>
              <a:t> ! </a:t>
            </a:r>
            <a:r>
              <a:rPr lang="en-GB" sz="7200" b="1" i="1" dirty="0" err="1" smtClean="0">
                <a:effectLst/>
              </a:rPr>
              <a:t>izy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izao</a:t>
            </a:r>
            <a:r>
              <a:rPr lang="en-GB" sz="7200" b="1" i="1" dirty="0" smtClean="0">
                <a:effectLst/>
              </a:rPr>
              <a:t>,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</a:t>
            </a:r>
            <a:r>
              <a:rPr lang="en-GB" sz="7200" b="1" i="1" dirty="0" err="1" smtClean="0">
                <a:effectLst/>
              </a:rPr>
              <a:t>Tsy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mba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marary</a:t>
            </a:r>
            <a:r>
              <a:rPr lang="en-GB" sz="7200" b="1" i="1" dirty="0" smtClean="0">
                <a:effectLst/>
              </a:rPr>
              <a:t> </a:t>
            </a:r>
          </a:p>
          <a:p>
            <a:pPr algn="ctr"/>
            <a:r>
              <a:rPr lang="en-GB" sz="7200" b="1" i="1" dirty="0" err="1" smtClean="0">
                <a:effectLst/>
              </a:rPr>
              <a:t>na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misy</a:t>
            </a:r>
            <a:r>
              <a:rPr lang="fr-FR" sz="7200" b="1" i="1" dirty="0"/>
              <a:t> </a:t>
            </a:r>
            <a:r>
              <a:rPr lang="en-GB" sz="7200" b="1" i="1" dirty="0" err="1" smtClean="0">
                <a:effectLst/>
              </a:rPr>
              <a:t>manjo</a:t>
            </a:r>
            <a:r>
              <a:rPr lang="en-GB" sz="7200" b="1" i="1" dirty="0" smtClean="0">
                <a:effectLst/>
              </a:rPr>
              <a:t> ;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</a:t>
            </a:r>
            <a:r>
              <a:rPr lang="en-GB" sz="7200" b="1" i="1" dirty="0" err="1" smtClean="0">
                <a:effectLst/>
              </a:rPr>
              <a:t>Nentina</a:t>
            </a:r>
            <a:r>
              <a:rPr lang="en-GB" sz="7200" b="1" i="1" dirty="0" smtClean="0">
                <a:effectLst/>
              </a:rPr>
              <a:t> any </a:t>
            </a:r>
            <a:r>
              <a:rPr lang="en-GB" sz="7200" b="1" i="1" dirty="0" err="1" smtClean="0">
                <a:effectLst/>
              </a:rPr>
              <a:t>ambony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madio</a:t>
            </a:r>
            <a:r>
              <a:rPr lang="en-GB" sz="7200" b="1" i="1" dirty="0" smtClean="0">
                <a:effectLst/>
              </a:rPr>
              <a:t>,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</a:t>
            </a:r>
            <a:r>
              <a:rPr lang="en-GB" sz="7200" b="1" i="1" dirty="0" err="1" smtClean="0">
                <a:effectLst/>
              </a:rPr>
              <a:t>Dia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ho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sambatra</a:t>
            </a:r>
            <a:r>
              <a:rPr lang="en-GB" sz="7200" b="1" i="1" dirty="0"/>
              <a:t> </a:t>
            </a:r>
            <a:r>
              <a:rPr lang="en-GB" sz="7200" b="1" i="1" dirty="0" err="1" smtClean="0">
                <a:effectLst/>
              </a:rPr>
              <a:t>mandrakizay</a:t>
            </a:r>
            <a:r>
              <a:rPr lang="en-GB" sz="7200" b="1" i="1" dirty="0" smtClean="0">
                <a:effectLst/>
              </a:rPr>
              <a:t>.</a:t>
            </a:r>
            <a:endParaRPr lang="fr-FR" sz="72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8489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03455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2.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Mba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notandremana</a:t>
            </a:r>
            <a:r>
              <a:rPr lang="en-GB" sz="7200" b="1" dirty="0" smtClean="0">
                <a:effectLst/>
              </a:rPr>
              <a:t> </a:t>
            </a:r>
          </a:p>
          <a:p>
            <a:pPr algn="ctr"/>
            <a:r>
              <a:rPr lang="en-GB" sz="7200" b="1" dirty="0" err="1" smtClean="0">
                <a:effectLst/>
              </a:rPr>
              <a:t>Fatratra</a:t>
            </a:r>
            <a:r>
              <a:rPr lang="fr-FR" sz="7200" b="1" dirty="0" smtClean="0"/>
              <a:t> </a:t>
            </a:r>
            <a:r>
              <a:rPr lang="en-GB" sz="7200" b="1" dirty="0" err="1" smtClean="0">
                <a:effectLst/>
              </a:rPr>
              <a:t>koa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Nefa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tana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lasa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Eny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Tompo</a:t>
            </a:r>
            <a:r>
              <a:rPr lang="en-GB" sz="7200" b="1" dirty="0" smtClean="0">
                <a:effectLst/>
              </a:rPr>
              <a:t> ! </a:t>
            </a:r>
            <a:r>
              <a:rPr lang="en-GB" sz="7200" b="1" dirty="0" err="1" smtClean="0">
                <a:effectLst/>
              </a:rPr>
              <a:t>ekena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tokoa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i="1" dirty="0" err="1"/>
              <a:t>I</a:t>
            </a:r>
            <a:r>
              <a:rPr lang="en-GB" sz="7200" b="1" dirty="0" err="1"/>
              <a:t>zay</a:t>
            </a:r>
            <a:r>
              <a:rPr lang="en-GB" sz="7200" b="1" dirty="0"/>
              <a:t> </a:t>
            </a:r>
            <a:r>
              <a:rPr lang="en-GB" sz="7200" b="1" dirty="0" err="1" smtClean="0">
                <a:effectLst/>
              </a:rPr>
              <a:t>sitrakao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izany</a:t>
            </a:r>
            <a:r>
              <a:rPr lang="en-GB" sz="7200" b="1" dirty="0" smtClean="0">
                <a:effectLst/>
              </a:rPr>
              <a:t> no </a:t>
            </a:r>
            <a:r>
              <a:rPr lang="en-GB" sz="7200" b="1" dirty="0" err="1" smtClean="0">
                <a:effectLst/>
              </a:rPr>
              <a:t>soa</a:t>
            </a:r>
            <a:r>
              <a:rPr lang="en-GB" sz="7200" b="1" dirty="0" smtClean="0">
                <a:effectLst/>
              </a:rPr>
              <a:t> :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0986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i="1" dirty="0" err="1" smtClean="0">
                <a:effectLst/>
              </a:rPr>
              <a:t>Ao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aminao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Tompo</a:t>
            </a:r>
            <a:r>
              <a:rPr lang="en-GB" sz="7200" b="1" i="1" dirty="0" smtClean="0">
                <a:effectLst/>
              </a:rPr>
              <a:t> ! </a:t>
            </a:r>
            <a:r>
              <a:rPr lang="en-GB" sz="7200" b="1" i="1" dirty="0" err="1" smtClean="0">
                <a:effectLst/>
              </a:rPr>
              <a:t>izy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izao</a:t>
            </a:r>
            <a:r>
              <a:rPr lang="en-GB" sz="7200" b="1" i="1" dirty="0" smtClean="0">
                <a:effectLst/>
              </a:rPr>
              <a:t>,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</a:t>
            </a:r>
            <a:r>
              <a:rPr lang="en-GB" sz="7200" b="1" i="1" dirty="0" err="1" smtClean="0">
                <a:effectLst/>
              </a:rPr>
              <a:t>Tsy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mba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marary</a:t>
            </a:r>
            <a:r>
              <a:rPr lang="en-GB" sz="7200" b="1" i="1" dirty="0" smtClean="0">
                <a:effectLst/>
              </a:rPr>
              <a:t> </a:t>
            </a:r>
          </a:p>
          <a:p>
            <a:pPr algn="ctr"/>
            <a:r>
              <a:rPr lang="en-GB" sz="7200" b="1" i="1" dirty="0" err="1" smtClean="0">
                <a:effectLst/>
              </a:rPr>
              <a:t>na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misy</a:t>
            </a:r>
            <a:r>
              <a:rPr lang="fr-FR" sz="7200" b="1" i="1" dirty="0"/>
              <a:t> </a:t>
            </a:r>
            <a:r>
              <a:rPr lang="en-GB" sz="7200" b="1" i="1" dirty="0" err="1" smtClean="0">
                <a:effectLst/>
              </a:rPr>
              <a:t>manjo</a:t>
            </a:r>
            <a:r>
              <a:rPr lang="en-GB" sz="7200" b="1" i="1" dirty="0" smtClean="0">
                <a:effectLst/>
              </a:rPr>
              <a:t> ;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</a:t>
            </a:r>
            <a:r>
              <a:rPr lang="en-GB" sz="7200" b="1" i="1" dirty="0" err="1" smtClean="0">
                <a:effectLst/>
              </a:rPr>
              <a:t>Nentina</a:t>
            </a:r>
            <a:r>
              <a:rPr lang="en-GB" sz="7200" b="1" i="1" dirty="0" smtClean="0">
                <a:effectLst/>
              </a:rPr>
              <a:t> any </a:t>
            </a:r>
            <a:r>
              <a:rPr lang="en-GB" sz="7200" b="1" i="1" dirty="0" err="1" smtClean="0">
                <a:effectLst/>
              </a:rPr>
              <a:t>ambony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madio</a:t>
            </a:r>
            <a:r>
              <a:rPr lang="en-GB" sz="7200" b="1" i="1" dirty="0" smtClean="0">
                <a:effectLst/>
              </a:rPr>
              <a:t>,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</a:t>
            </a:r>
            <a:r>
              <a:rPr lang="en-GB" sz="7200" b="1" i="1" dirty="0" err="1" smtClean="0">
                <a:effectLst/>
              </a:rPr>
              <a:t>Dia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ho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sambatra</a:t>
            </a:r>
            <a:r>
              <a:rPr lang="en-GB" sz="7200" b="1" i="1" dirty="0"/>
              <a:t> </a:t>
            </a:r>
            <a:r>
              <a:rPr lang="en-GB" sz="7200" b="1" i="1" dirty="0" err="1" smtClean="0">
                <a:effectLst/>
              </a:rPr>
              <a:t>mandrakizay</a:t>
            </a:r>
            <a:r>
              <a:rPr lang="en-GB" sz="7200" b="1" i="1" dirty="0" smtClean="0">
                <a:effectLst/>
              </a:rPr>
              <a:t>.</a:t>
            </a:r>
            <a:endParaRPr lang="fr-FR" sz="72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5588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85738" y="1346418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3.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Fantatra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koa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isika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izao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Samy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vahiny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hody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indray</a:t>
            </a:r>
            <a:r>
              <a:rPr lang="en-GB" sz="7200" b="1" dirty="0" smtClean="0">
                <a:effectLst/>
              </a:rPr>
              <a:t> ;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Indro</a:t>
            </a:r>
            <a:r>
              <a:rPr lang="en-GB" sz="7200" b="1" dirty="0" smtClean="0">
                <a:effectLst/>
              </a:rPr>
              <a:t> ! </a:t>
            </a:r>
            <a:r>
              <a:rPr lang="en-GB" sz="7200" b="1" dirty="0" err="1" smtClean="0">
                <a:effectLst/>
              </a:rPr>
              <a:t>ny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namana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lasa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izao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Lasa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miandry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antsika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arý</a:t>
            </a:r>
            <a:r>
              <a:rPr lang="en-GB" sz="7200" b="1" dirty="0" smtClean="0">
                <a:effectLst/>
              </a:rPr>
              <a:t> :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10156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i="1" dirty="0" err="1" smtClean="0">
                <a:effectLst/>
              </a:rPr>
              <a:t>Ao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aminao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Tompo</a:t>
            </a:r>
            <a:r>
              <a:rPr lang="en-GB" sz="7200" b="1" i="1" dirty="0" smtClean="0">
                <a:effectLst/>
              </a:rPr>
              <a:t> ! </a:t>
            </a:r>
            <a:r>
              <a:rPr lang="en-GB" sz="7200" b="1" i="1" dirty="0" err="1" smtClean="0">
                <a:effectLst/>
              </a:rPr>
              <a:t>izy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izao</a:t>
            </a:r>
            <a:r>
              <a:rPr lang="en-GB" sz="7200" b="1" i="1" dirty="0" smtClean="0">
                <a:effectLst/>
              </a:rPr>
              <a:t>,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</a:t>
            </a:r>
            <a:r>
              <a:rPr lang="en-GB" sz="7200" b="1" i="1" dirty="0" err="1" smtClean="0">
                <a:effectLst/>
              </a:rPr>
              <a:t>Tsy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mba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marary</a:t>
            </a:r>
            <a:r>
              <a:rPr lang="en-GB" sz="7200" b="1" i="1" dirty="0" smtClean="0">
                <a:effectLst/>
              </a:rPr>
              <a:t> </a:t>
            </a:r>
          </a:p>
          <a:p>
            <a:pPr algn="ctr"/>
            <a:r>
              <a:rPr lang="en-GB" sz="7200" b="1" i="1" dirty="0" err="1" smtClean="0">
                <a:effectLst/>
              </a:rPr>
              <a:t>na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misy</a:t>
            </a:r>
            <a:r>
              <a:rPr lang="fr-FR" sz="7200" b="1" i="1" dirty="0"/>
              <a:t> </a:t>
            </a:r>
            <a:r>
              <a:rPr lang="en-GB" sz="7200" b="1" i="1" dirty="0" err="1" smtClean="0">
                <a:effectLst/>
              </a:rPr>
              <a:t>manjo</a:t>
            </a:r>
            <a:r>
              <a:rPr lang="en-GB" sz="7200" b="1" i="1" dirty="0" smtClean="0">
                <a:effectLst/>
              </a:rPr>
              <a:t> ;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</a:t>
            </a:r>
            <a:r>
              <a:rPr lang="en-GB" sz="7200" b="1" i="1" dirty="0" err="1" smtClean="0">
                <a:effectLst/>
              </a:rPr>
              <a:t>Nentina</a:t>
            </a:r>
            <a:r>
              <a:rPr lang="en-GB" sz="7200" b="1" i="1" dirty="0" smtClean="0">
                <a:effectLst/>
              </a:rPr>
              <a:t> any </a:t>
            </a:r>
            <a:r>
              <a:rPr lang="en-GB" sz="7200" b="1" i="1" dirty="0" err="1" smtClean="0">
                <a:effectLst/>
              </a:rPr>
              <a:t>ambony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madio</a:t>
            </a:r>
            <a:r>
              <a:rPr lang="en-GB" sz="7200" b="1" i="1" dirty="0" smtClean="0">
                <a:effectLst/>
              </a:rPr>
              <a:t>,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</a:t>
            </a:r>
            <a:r>
              <a:rPr lang="en-GB" sz="7200" b="1" i="1" dirty="0" err="1" smtClean="0">
                <a:effectLst/>
              </a:rPr>
              <a:t>Dia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ho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sambatra</a:t>
            </a:r>
            <a:r>
              <a:rPr lang="en-GB" sz="7200" b="1" i="1" dirty="0"/>
              <a:t> </a:t>
            </a:r>
            <a:r>
              <a:rPr lang="en-GB" sz="7200" b="1" i="1" dirty="0" err="1" smtClean="0">
                <a:effectLst/>
              </a:rPr>
              <a:t>mandrakizay</a:t>
            </a:r>
            <a:r>
              <a:rPr lang="en-GB" sz="7200" b="1" i="1" dirty="0" smtClean="0">
                <a:effectLst/>
              </a:rPr>
              <a:t>.</a:t>
            </a:r>
            <a:endParaRPr lang="fr-FR" sz="72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68071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6060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</a:rPr>
              <a:t>4.</a:t>
            </a:r>
            <a:r>
              <a:rPr lang="en-GB" sz="7200" b="1" dirty="0" smtClean="0">
                <a:solidFill>
                  <a:schemeClr val="accent1">
                    <a:lumMod val="75000"/>
                  </a:schemeClr>
                </a:solidFill>
                <a:effectLst/>
              </a:rPr>
              <a:t> </a:t>
            </a:r>
            <a:r>
              <a:rPr lang="en-GB" sz="7200" b="1" dirty="0" err="1" smtClean="0">
                <a:effectLst/>
              </a:rPr>
              <a:t>Ary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isika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raha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hiala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atý</a:t>
            </a:r>
            <a:r>
              <a:rPr lang="en-GB" sz="7200" b="1" dirty="0" smtClean="0">
                <a:effectLst/>
              </a:rPr>
              <a:t>,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Dia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hotsenain’ireo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havan</a:t>
            </a:r>
            <a:r>
              <a:rPr lang="en-GB" sz="7200" b="1" dirty="0" smtClean="0">
                <a:effectLst/>
              </a:rPr>
              <a:t>-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foy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Eny</a:t>
            </a:r>
            <a:r>
              <a:rPr lang="en-GB" sz="7200" b="1" dirty="0" smtClean="0">
                <a:effectLst/>
              </a:rPr>
              <a:t>, </a:t>
            </a:r>
            <a:r>
              <a:rPr lang="en-GB" sz="7200" b="1" dirty="0" err="1" smtClean="0">
                <a:effectLst/>
              </a:rPr>
              <a:t>hihaona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mifaly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indray</a:t>
            </a:r>
            <a:endParaRPr lang="fr-FR" sz="7200" b="1" dirty="0" smtClean="0">
              <a:effectLst/>
            </a:endParaRPr>
          </a:p>
          <a:p>
            <a:pPr algn="ctr"/>
            <a:r>
              <a:rPr lang="en-GB" sz="7200" b="1" dirty="0" smtClean="0">
                <a:effectLst/>
              </a:rPr>
              <a:t>   </a:t>
            </a:r>
            <a:r>
              <a:rPr lang="en-GB" sz="7200" b="1" dirty="0" err="1" smtClean="0">
                <a:effectLst/>
              </a:rPr>
              <a:t>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tsy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hisaraka</a:t>
            </a:r>
            <a:r>
              <a:rPr lang="en-GB" sz="7200" b="1" dirty="0" smtClean="0">
                <a:effectLst/>
              </a:rPr>
              <a:t> </a:t>
            </a:r>
            <a:r>
              <a:rPr lang="en-GB" sz="7200" b="1" dirty="0" err="1" smtClean="0">
                <a:effectLst/>
              </a:rPr>
              <a:t>mandrakizay</a:t>
            </a:r>
            <a:endParaRPr lang="fr-FR" sz="72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696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i="1" dirty="0" err="1" smtClean="0">
                <a:effectLst/>
              </a:rPr>
              <a:t>Ao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aminao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Tompo</a:t>
            </a:r>
            <a:r>
              <a:rPr lang="en-GB" sz="7200" b="1" i="1" dirty="0" smtClean="0">
                <a:effectLst/>
              </a:rPr>
              <a:t> ! </a:t>
            </a:r>
            <a:r>
              <a:rPr lang="en-GB" sz="7200" b="1" i="1" dirty="0" err="1" smtClean="0">
                <a:effectLst/>
              </a:rPr>
              <a:t>izy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izao</a:t>
            </a:r>
            <a:r>
              <a:rPr lang="en-GB" sz="7200" b="1" i="1" dirty="0" smtClean="0">
                <a:effectLst/>
              </a:rPr>
              <a:t>,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</a:t>
            </a:r>
            <a:r>
              <a:rPr lang="en-GB" sz="7200" b="1" i="1" dirty="0" err="1" smtClean="0">
                <a:effectLst/>
              </a:rPr>
              <a:t>Tsy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mba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marary</a:t>
            </a:r>
            <a:r>
              <a:rPr lang="en-GB" sz="7200" b="1" i="1" dirty="0" smtClean="0">
                <a:effectLst/>
              </a:rPr>
              <a:t> </a:t>
            </a:r>
          </a:p>
          <a:p>
            <a:pPr algn="ctr"/>
            <a:r>
              <a:rPr lang="en-GB" sz="7200" b="1" i="1" dirty="0" err="1" smtClean="0">
                <a:effectLst/>
              </a:rPr>
              <a:t>na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misy</a:t>
            </a:r>
            <a:r>
              <a:rPr lang="fr-FR" sz="7200" b="1" i="1" dirty="0"/>
              <a:t> </a:t>
            </a:r>
            <a:r>
              <a:rPr lang="en-GB" sz="7200" b="1" i="1" dirty="0" err="1" smtClean="0">
                <a:effectLst/>
              </a:rPr>
              <a:t>manjo</a:t>
            </a:r>
            <a:r>
              <a:rPr lang="en-GB" sz="7200" b="1" i="1" dirty="0" smtClean="0">
                <a:effectLst/>
              </a:rPr>
              <a:t> ;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</a:t>
            </a:r>
            <a:r>
              <a:rPr lang="en-GB" sz="7200" b="1" i="1" dirty="0" err="1" smtClean="0">
                <a:effectLst/>
              </a:rPr>
              <a:t>Nentina</a:t>
            </a:r>
            <a:r>
              <a:rPr lang="en-GB" sz="7200" b="1" i="1" dirty="0" smtClean="0">
                <a:effectLst/>
              </a:rPr>
              <a:t> any </a:t>
            </a:r>
            <a:r>
              <a:rPr lang="en-GB" sz="7200" b="1" i="1" dirty="0" err="1" smtClean="0">
                <a:effectLst/>
              </a:rPr>
              <a:t>ambony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madio</a:t>
            </a:r>
            <a:r>
              <a:rPr lang="en-GB" sz="7200" b="1" i="1" dirty="0" smtClean="0">
                <a:effectLst/>
              </a:rPr>
              <a:t>,</a:t>
            </a:r>
            <a:endParaRPr lang="fr-FR" sz="7200" b="1" i="1" dirty="0" smtClean="0">
              <a:effectLst/>
            </a:endParaRPr>
          </a:p>
          <a:p>
            <a:pPr algn="ctr"/>
            <a:r>
              <a:rPr lang="en-GB" sz="7200" b="1" i="1" dirty="0" smtClean="0">
                <a:effectLst/>
              </a:rPr>
              <a:t>    </a:t>
            </a:r>
            <a:r>
              <a:rPr lang="en-GB" sz="7200" b="1" i="1" dirty="0" err="1" smtClean="0">
                <a:effectLst/>
              </a:rPr>
              <a:t>Dia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ho</a:t>
            </a:r>
            <a:r>
              <a:rPr lang="en-GB" sz="7200" b="1" i="1" dirty="0" smtClean="0">
                <a:effectLst/>
              </a:rPr>
              <a:t> </a:t>
            </a:r>
            <a:r>
              <a:rPr lang="en-GB" sz="7200" b="1" i="1" dirty="0" err="1" smtClean="0">
                <a:effectLst/>
              </a:rPr>
              <a:t>sambatra</a:t>
            </a:r>
            <a:r>
              <a:rPr lang="en-GB" sz="7200" b="1" i="1" dirty="0"/>
              <a:t> </a:t>
            </a:r>
            <a:r>
              <a:rPr lang="en-GB" sz="7200" b="1" i="1" dirty="0" err="1" smtClean="0">
                <a:effectLst/>
              </a:rPr>
              <a:t>mandrakizay</a:t>
            </a:r>
            <a:r>
              <a:rPr lang="en-GB" sz="7200" b="1" i="1" dirty="0" smtClean="0">
                <a:effectLst/>
              </a:rPr>
              <a:t>.</a:t>
            </a:r>
            <a:endParaRPr lang="fr-FR" sz="7200" b="1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18625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225</Words>
  <Application>Microsoft Office PowerPoint</Application>
  <PresentationFormat>Grand écran</PresentationFormat>
  <Paragraphs>38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656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656</dc:title>
  <dc:creator>Solofo</dc:creator>
  <cp:lastModifiedBy>Solofo</cp:lastModifiedBy>
  <cp:revision>1</cp:revision>
  <dcterms:created xsi:type="dcterms:W3CDTF">2014-11-06T07:33:05Z</dcterms:created>
  <dcterms:modified xsi:type="dcterms:W3CDTF">2014-11-06T07:33:18Z</dcterms:modified>
</cp:coreProperties>
</file>