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2BB2-9251-4D99-940D-C34AB08B9047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A17D-5B57-4B73-B468-E0C63C814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07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2BB2-9251-4D99-940D-C34AB08B9047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A17D-5B57-4B73-B468-E0C63C814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89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2BB2-9251-4D99-940D-C34AB08B9047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A17D-5B57-4B73-B468-E0C63C814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4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2BB2-9251-4D99-940D-C34AB08B9047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A17D-5B57-4B73-B468-E0C63C814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12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2BB2-9251-4D99-940D-C34AB08B9047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A17D-5B57-4B73-B468-E0C63C814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4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2BB2-9251-4D99-940D-C34AB08B9047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A17D-5B57-4B73-B468-E0C63C814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77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2BB2-9251-4D99-940D-C34AB08B9047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A17D-5B57-4B73-B468-E0C63C814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88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2BB2-9251-4D99-940D-C34AB08B9047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A17D-5B57-4B73-B468-E0C63C814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94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2BB2-9251-4D99-940D-C34AB08B9047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A17D-5B57-4B73-B468-E0C63C814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92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2BB2-9251-4D99-940D-C34AB08B9047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A17D-5B57-4B73-B468-E0C63C814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11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2BB2-9251-4D99-940D-C34AB08B9047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3A17D-5B57-4B73-B468-E0C63C814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67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12BB2-9251-4D99-940D-C34AB08B9047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A17D-5B57-4B73-B468-E0C63C814F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67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965451"/>
            <a:ext cx="9144000" cy="2387600"/>
          </a:xfrm>
        </p:spPr>
        <p:txBody>
          <a:bodyPr>
            <a:noAutofit/>
          </a:bodyPr>
          <a:lstStyle/>
          <a:p>
            <a:r>
              <a:rPr lang="fr-FR" sz="287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657</a:t>
            </a:r>
            <a:endParaRPr lang="fr-FR" sz="28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387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7200" b="1" dirty="0" smtClean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GB" sz="7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Lasa</a:t>
            </a:r>
            <a:r>
              <a:rPr lang="en-GB" sz="7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 </a:t>
            </a:r>
            <a:r>
              <a:rPr lang="en-GB" sz="72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ilay</a:t>
            </a:r>
            <a:r>
              <a:rPr lang="en-GB" sz="7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nazoto</a:t>
            </a:r>
            <a:r>
              <a:rPr lang="en-GB" sz="7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fr-FR" sz="7200" b="1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72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Nody</a:t>
            </a:r>
            <a:r>
              <a:rPr lang="en-GB" sz="7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lang="en-GB" sz="7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an-</a:t>
            </a:r>
            <a:r>
              <a:rPr lang="en-GB" sz="72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tany</a:t>
            </a:r>
            <a:r>
              <a:rPr lang="en-GB" sz="7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soa</a:t>
            </a:r>
            <a:r>
              <a:rPr lang="en-GB" sz="7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fr-FR" sz="7200" b="1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GB" sz="7200" b="1" i="1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7200" b="1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zay</a:t>
            </a:r>
            <a:r>
              <a:rPr lang="en-GB" sz="7200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nanompo</a:t>
            </a:r>
            <a:r>
              <a:rPr lang="en-GB" sz="7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tamin-joto</a:t>
            </a:r>
            <a:endParaRPr lang="fr-FR" sz="7200" b="1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</a:t>
            </a:r>
            <a:r>
              <a:rPr lang="en-GB" sz="7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nahefa</a:t>
            </a:r>
            <a:r>
              <a:rPr lang="en-GB" sz="7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n-GB" sz="72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tokoa</a:t>
            </a:r>
            <a:r>
              <a:rPr lang="en-GB" sz="7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fr-FR" sz="7200" b="1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:,: </a:t>
            </a:r>
            <a:r>
              <a:rPr lang="en-GB" sz="72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Indro</a:t>
            </a:r>
            <a:r>
              <a:rPr lang="en-GB" sz="7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72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faly</a:t>
            </a:r>
            <a:r>
              <a:rPr lang="en-GB" sz="7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:,:</a:t>
            </a:r>
            <a:endParaRPr lang="fr-FR" sz="7200" b="1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72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</a:t>
            </a:r>
            <a:r>
              <a:rPr lang="en-GB" sz="7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mijinja</a:t>
            </a:r>
            <a:r>
              <a:rPr lang="en-GB" sz="7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2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voka-tsoa</a:t>
            </a:r>
            <a:r>
              <a:rPr lang="en-GB" sz="7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7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8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Lasa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nody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voantso</a:t>
            </a:r>
            <a:r>
              <a:rPr lang="en-GB" sz="7200" b="1" dirty="0" smtClean="0">
                <a:effectLst/>
              </a:rPr>
              <a:t> :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“</a:t>
            </a:r>
            <a:r>
              <a:rPr lang="en-GB" sz="7200" b="1" dirty="0" err="1" smtClean="0">
                <a:effectLst/>
              </a:rPr>
              <a:t>Miakara</a:t>
            </a:r>
            <a:r>
              <a:rPr lang="en-GB" sz="7200" b="1" dirty="0" smtClean="0">
                <a:effectLst/>
              </a:rPr>
              <a:t>”, hoy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Ray,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fafao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ranomaso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Jeso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Tompo</a:t>
            </a:r>
            <a:r>
              <a:rPr lang="en-GB" sz="7200" b="1" dirty="0" smtClean="0">
                <a:effectLst/>
              </a:rPr>
              <a:t> no </a:t>
            </a:r>
            <a:r>
              <a:rPr lang="en-GB" sz="7200" b="1" dirty="0" err="1" smtClean="0">
                <a:effectLst/>
              </a:rPr>
              <a:t>mandray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:,: </a:t>
            </a:r>
            <a:r>
              <a:rPr lang="en-GB" sz="7200" b="1" dirty="0" err="1" smtClean="0">
                <a:effectLst/>
              </a:rPr>
              <a:t>Faly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ravo</a:t>
            </a:r>
            <a:r>
              <a:rPr lang="en-GB" sz="7200" b="1" dirty="0" smtClean="0">
                <a:effectLst/>
              </a:rPr>
              <a:t> :,: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tafakatra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tokoa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151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Lasa</a:t>
            </a:r>
            <a:r>
              <a:rPr lang="en-GB" sz="7200" b="1" dirty="0" smtClean="0">
                <a:effectLst/>
              </a:rPr>
              <a:t> re </a:t>
            </a:r>
            <a:r>
              <a:rPr lang="en-GB" sz="7200" b="1" dirty="0" err="1" smtClean="0">
                <a:effectLst/>
              </a:rPr>
              <a:t>ilay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nihafy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Ory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tena</a:t>
            </a:r>
            <a:r>
              <a:rPr lang="en-GB" sz="7200" b="1" dirty="0" smtClean="0">
                <a:effectLst/>
              </a:rPr>
              <a:t>, be </a:t>
            </a:r>
            <a:r>
              <a:rPr lang="en-GB" sz="7200" b="1" dirty="0" err="1" smtClean="0">
                <a:effectLst/>
              </a:rPr>
              <a:t>nanjo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nanohitra</a:t>
            </a:r>
            <a:r>
              <a:rPr lang="en-GB" sz="7200" b="1" dirty="0" smtClean="0">
                <a:effectLst/>
              </a:rPr>
              <a:t>  </a:t>
            </a:r>
            <a:r>
              <a:rPr lang="en-GB" sz="7200" b="1" dirty="0" err="1" smtClean="0">
                <a:effectLst/>
              </a:rPr>
              <a:t>ady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mafy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Nefa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nahery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fo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:,: </a:t>
            </a: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nandresy</a:t>
            </a:r>
            <a:r>
              <a:rPr lang="en-GB" sz="7200" b="1" dirty="0" smtClean="0">
                <a:effectLst/>
              </a:rPr>
              <a:t> :,: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Fahavalo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maro</a:t>
            </a:r>
            <a:r>
              <a:rPr lang="en-GB" sz="7200" b="1" dirty="0" smtClean="0">
                <a:effectLst/>
              </a:rPr>
              <a:t> be.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158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Afaka</a:t>
            </a:r>
            <a:r>
              <a:rPr lang="en-GB" sz="7200" b="1" dirty="0" smtClean="0">
                <a:effectLst/>
              </a:rPr>
              <a:t>  </a:t>
            </a:r>
            <a:r>
              <a:rPr lang="en-GB" sz="7200" b="1" dirty="0" err="1" smtClean="0">
                <a:effectLst/>
              </a:rPr>
              <a:t>ady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mifaly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tsenaina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hatratý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Afaka</a:t>
            </a:r>
            <a:r>
              <a:rPr lang="en-GB" sz="7200" b="1" dirty="0" smtClean="0">
                <a:effectLst/>
              </a:rPr>
              <a:t>  </a:t>
            </a:r>
            <a:r>
              <a:rPr lang="en-GB" sz="7200" b="1" dirty="0" err="1" smtClean="0">
                <a:effectLst/>
              </a:rPr>
              <a:t>ota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afa-jaly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mihoby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hatrarý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:,: Hoy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Tompo</a:t>
            </a:r>
            <a:r>
              <a:rPr lang="en-GB" sz="7200" b="1" dirty="0" smtClean="0">
                <a:effectLst/>
              </a:rPr>
              <a:t> :,: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“</a:t>
            </a:r>
            <a:r>
              <a:rPr lang="en-GB" sz="7200" b="1" dirty="0" err="1" smtClean="0">
                <a:effectLst/>
              </a:rPr>
              <a:t>Mandrosoa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mifalia</a:t>
            </a:r>
            <a:r>
              <a:rPr lang="en-GB" sz="7200" b="1" dirty="0" smtClean="0">
                <a:effectLst/>
              </a:rPr>
              <a:t>”.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42689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Grand écran</PresentationFormat>
  <Paragraphs>25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657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657</dc:title>
  <dc:creator>Solofo</dc:creator>
  <cp:lastModifiedBy>Solofo</cp:lastModifiedBy>
  <cp:revision>1</cp:revision>
  <dcterms:created xsi:type="dcterms:W3CDTF">2014-11-06T07:36:22Z</dcterms:created>
  <dcterms:modified xsi:type="dcterms:W3CDTF">2014-11-06T07:36:33Z</dcterms:modified>
</cp:coreProperties>
</file>