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42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73FA-E49D-44C8-8587-6C2873D69E92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6A02-9C47-43A8-9B27-ADCA36E5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38287" y="3365501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658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41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28612" y="1252574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Tonga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fahafatesana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jinjany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velona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manapaka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lehibe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mamira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!</a:t>
            </a:r>
          </a:p>
        </p:txBody>
      </p:sp>
    </p:spTree>
    <p:extLst>
      <p:ext uri="{BB962C8B-B14F-4D97-AF65-F5344CB8AC3E}">
        <p14:creationId xmlns:p14="http://schemas.microsoft.com/office/powerpoint/2010/main" val="393874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34892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Nefa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fasana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maizina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Efa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nidiran’ny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Masina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Izy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nampody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fiainana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Resy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fahafatesana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45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34893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Amin’ny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manam-pinoana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mazava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fasana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Izy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hitsangana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finaritra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Noho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Jesosy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Mpanavotra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14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81115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Resin’ny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fasana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Koa,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fahafatesana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Aiza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fanindronanao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Aiza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helo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herinao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742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658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658</dc:title>
  <dc:creator>Solofo</dc:creator>
  <cp:lastModifiedBy>Solofo</cp:lastModifiedBy>
  <cp:revision>1</cp:revision>
  <dcterms:created xsi:type="dcterms:W3CDTF">2014-11-06T07:39:09Z</dcterms:created>
  <dcterms:modified xsi:type="dcterms:W3CDTF">2014-11-06T07:39:18Z</dcterms:modified>
</cp:coreProperties>
</file>