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25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867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0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0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18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7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879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556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7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9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0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972F-124D-4B96-9C60-AAC02524D300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B635E-19D5-4F13-874C-24A64E5B12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3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1137" y="2808288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659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88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7693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Ry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hava-malala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misaona</a:t>
            </a:r>
            <a:endParaRPr kumimoji="0" lang="fr-FR" sz="7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Mangina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mbola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hihaona</a:t>
            </a:r>
            <a:endParaRPr kumimoji="0" lang="fr-FR" sz="7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Isika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izy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nalaina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endParaRPr kumimoji="0" lang="fr-FR" sz="72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Raha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tonga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indray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ilay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sz="7200" b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maraina</a:t>
            </a:r>
            <a:r>
              <a:rPr kumimoji="0" lang="en-GB" sz="7200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815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79469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naman’ny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ihany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No </a:t>
            </a:r>
            <a:r>
              <a:rPr lang="en-GB" sz="8000" b="1" dirty="0" err="1" smtClean="0">
                <a:effectLst/>
              </a:rPr>
              <a:t>mody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amin’ny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tany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fanahy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mifindra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amin’ny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indrindra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5501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979471"/>
            <a:ext cx="121920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maintsy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afafy</a:t>
            </a:r>
            <a:r>
              <a:rPr lang="en-GB" sz="8000" b="1" dirty="0" smtClean="0">
                <a:effectLst/>
              </a:rPr>
              <a:t> aloha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vary </a:t>
            </a:r>
            <a:r>
              <a:rPr lang="en-GB" sz="8000" b="1" dirty="0" err="1" smtClean="0">
                <a:effectLst/>
              </a:rPr>
              <a:t>vao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mety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hamoa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faty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halevina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koa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very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mbola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hifoha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53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363920"/>
            <a:ext cx="121920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miandrandrà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mpisaona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avy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ilay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lohataona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haniry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voa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Izay</a:t>
            </a:r>
            <a:r>
              <a:rPr lang="en-GB" sz="8000" b="1" dirty="0" smtClean="0"/>
              <a:t> </a:t>
            </a:r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ain’ny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Tsitoha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670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25695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5.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aina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Hiantso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vovoka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maina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Hitafy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fahazavany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hiditra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panjakany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9264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25696"/>
            <a:ext cx="12192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6.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Faingàna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/>
              <a:t>Kristy </a:t>
            </a:r>
            <a:r>
              <a:rPr lang="en-GB" sz="7200" b="1" dirty="0" err="1"/>
              <a:t>Mahery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Fanantenanay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irery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fasanay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iva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tsarovy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nomenao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tovy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78499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Grand écran</PresentationFormat>
  <Paragraphs>27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659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659</dc:title>
  <dc:creator>Solofo</dc:creator>
  <cp:lastModifiedBy>Solofo</cp:lastModifiedBy>
  <cp:revision>1</cp:revision>
  <dcterms:created xsi:type="dcterms:W3CDTF">2014-11-06T07:43:24Z</dcterms:created>
  <dcterms:modified xsi:type="dcterms:W3CDTF">2014-11-06T07:43:37Z</dcterms:modified>
</cp:coreProperties>
</file>