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0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78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37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1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91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6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8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5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22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3DD0-4BD3-42A9-89E9-8A90CB75B32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71EF-8709-4982-B5E7-277EFB75AE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80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09191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66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7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olona</a:t>
            </a:r>
            <a:r>
              <a:rPr lang="en-GB" sz="6600" b="1" dirty="0" smtClean="0"/>
              <a:t> ô, </a:t>
            </a:r>
            <a:r>
              <a:rPr lang="en-GB" sz="6600" b="1" dirty="0" err="1" smtClean="0"/>
              <a:t>avia</a:t>
            </a:r>
            <a:r>
              <a:rPr lang="en-GB" sz="6600" b="1" dirty="0" smtClean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tany</a:t>
            </a:r>
            <a:r>
              <a:rPr lang="en-GB" sz="6600" b="1" dirty="0" smtClean="0"/>
              <a:t>, </a:t>
            </a:r>
            <a:r>
              <a:rPr lang="en-GB" sz="6600" b="1" dirty="0" err="1" smtClean="0"/>
              <a:t>mifalia</a:t>
            </a:r>
            <a:r>
              <a:rPr lang="en-GB" sz="6600" b="1" dirty="0" smtClean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henoy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teninay</a:t>
            </a:r>
            <a:r>
              <a:rPr lang="en-GB" sz="6600" b="1" dirty="0" smtClean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Teraka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Tomponay</a:t>
            </a:r>
            <a:r>
              <a:rPr lang="en-GB" sz="6600" b="1" dirty="0" smtClean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8584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Ao</a:t>
            </a:r>
            <a:r>
              <a:rPr lang="en-GB" sz="6600" b="1" dirty="0" smtClean="0"/>
              <a:t> an-</a:t>
            </a:r>
            <a:r>
              <a:rPr lang="en-GB" sz="6600" b="1" dirty="0" err="1" smtClean="0"/>
              <a:t>tranon’omby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ao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000" b="1" dirty="0" err="1" smtClean="0"/>
              <a:t>Handeha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mitsaok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Azy</a:t>
            </a:r>
            <a:r>
              <a:rPr lang="en-GB" sz="6000" b="1" dirty="0" smtClean="0"/>
              <a:t>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Teraka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Teraka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Jeso</a:t>
            </a:r>
            <a:r>
              <a:rPr lang="en-GB" sz="6600" b="1" dirty="0" smtClean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6341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2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olona</a:t>
            </a:r>
            <a:r>
              <a:rPr lang="en-GB" sz="6600" b="1" dirty="0"/>
              <a:t> ô, </a:t>
            </a:r>
            <a:r>
              <a:rPr lang="en-GB" sz="6600" b="1" dirty="0" err="1"/>
              <a:t>avia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mifalia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henoy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havanay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Misy</a:t>
            </a:r>
            <a:r>
              <a:rPr lang="en-GB" sz="6600" b="1" dirty="0" smtClean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r>
              <a:rPr lang="en-GB" sz="6600" b="1" dirty="0" err="1"/>
              <a:t>hitanay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53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Zanak’Andriamanitra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000" b="1" dirty="0" err="1" smtClean="0"/>
              <a:t>Hamoha</a:t>
            </a:r>
            <a:r>
              <a:rPr lang="en-GB" sz="6000" b="1" dirty="0" smtClean="0"/>
              <a:t> </a:t>
            </a:r>
            <a:r>
              <a:rPr lang="en-GB" sz="6000" b="1" dirty="0" err="1"/>
              <a:t>indray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lanitra</a:t>
            </a:r>
            <a:r>
              <a:rPr lang="en-GB" sz="6000" b="1" dirty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600" b="1" dirty="0" err="1" smtClean="0"/>
              <a:t>Teraka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Teraka</a:t>
            </a:r>
            <a:r>
              <a:rPr lang="en-GB" sz="6600" b="1" dirty="0" smtClean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850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3</a:t>
            </a:r>
            <a:r>
              <a:rPr lang="en-GB" sz="7200" b="1" dirty="0"/>
              <a:t>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kristiana</a:t>
            </a:r>
            <a:r>
              <a:rPr lang="en-GB" sz="7200" b="1" dirty="0"/>
              <a:t> ô, </a:t>
            </a:r>
            <a:r>
              <a:rPr lang="en-GB" sz="7200" b="1" dirty="0" err="1"/>
              <a:t>hobio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afaka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 </a:t>
            </a:r>
            <a:r>
              <a:rPr lang="en-GB" sz="7200" b="1" dirty="0" err="1"/>
              <a:t>anio</a:t>
            </a:r>
            <a:r>
              <a:rPr lang="en-GB" sz="7200" b="1" dirty="0"/>
              <a:t>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Resy</a:t>
            </a:r>
            <a:r>
              <a:rPr lang="en-GB" sz="7200" b="1" dirty="0" smtClean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rafinao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Afaka</a:t>
            </a:r>
            <a:r>
              <a:rPr lang="en-GB" sz="7200" b="1" dirty="0" smtClean="0"/>
              <a:t> </a:t>
            </a:r>
            <a:r>
              <a:rPr lang="en-GB" sz="7200" b="1" dirty="0" err="1"/>
              <a:t>ota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120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Fahasoavan-dehibe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No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anjaranao</a:t>
            </a:r>
            <a:r>
              <a:rPr lang="en-GB" sz="7200" b="1" dirty="0"/>
              <a:t> </a:t>
            </a:r>
            <a:r>
              <a:rPr lang="en-GB" sz="7200" b="1" dirty="0" err="1"/>
              <a:t>anie</a:t>
            </a:r>
            <a:r>
              <a:rPr lang="en-GB" sz="7200" b="1" dirty="0"/>
              <a:t> 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Teraka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Teraka</a:t>
            </a:r>
            <a:r>
              <a:rPr lang="en-GB" sz="7200" b="1" dirty="0" smtClean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65976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66</vt:lpstr>
      <vt:lpstr>1 Ry olona ô, avia ! Ry tany, mifalia ! Mba henoy ny teninay ; Teraka ny Tomponay ;</vt:lpstr>
      <vt:lpstr>Ao an-tranon’omby ao, Handeha, mitsaoka Azy izao Teraka ny Tompo ! Teraka Jeso !</vt:lpstr>
      <vt:lpstr>2 Ry olona ô, avia ! Ry tany mifalia ! Mba henoy, ry havanay ! Misy zaza hitanay</vt:lpstr>
      <vt:lpstr>Zanak’Andriamanitra Hamoha indray ny lanitra. Teraka ny Tompo ! Teraka Jeso !</vt:lpstr>
      <vt:lpstr>3 Ry kristiana ô, hobio, Fa afaka hianao anio; Resy izao ny rafinao, Afaka ota hianao,</vt:lpstr>
      <vt:lpstr>Fahasoavan-dehibe No ho anjaranao anie ; Teraka ny Tompo ! Teraka Jeso.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</dc:title>
  <dc:creator>SONO</dc:creator>
  <cp:lastModifiedBy>SONO</cp:lastModifiedBy>
  <cp:revision>2</cp:revision>
  <dcterms:created xsi:type="dcterms:W3CDTF">2014-10-11T09:31:27Z</dcterms:created>
  <dcterms:modified xsi:type="dcterms:W3CDTF">2014-10-11T09:58:52Z</dcterms:modified>
</cp:coreProperties>
</file>