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191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24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0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9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4247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971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401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49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916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706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62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5C85B-5A1B-4BED-8034-E409117E3FD8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35FB-8C3F-441D-8B91-B4E2685A37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59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463" y="2693988"/>
            <a:ext cx="9144000" cy="2387600"/>
          </a:xfrm>
        </p:spPr>
        <p:txBody>
          <a:bodyPr>
            <a:noAutofit/>
          </a:bodyPr>
          <a:lstStyle/>
          <a:p>
            <a:r>
              <a:rPr lang="fr-FR" sz="287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662</a:t>
            </a:r>
            <a:endParaRPr lang="fr-FR" sz="287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71780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14312" y="1032986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6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6600" b="1" dirty="0" smtClean="0">
                <a:effectLst/>
              </a:rPr>
              <a:t> O, </a:t>
            </a:r>
            <a:r>
              <a:rPr lang="en-GB" sz="6600" b="1" dirty="0" err="1" smtClean="0">
                <a:effectLst/>
              </a:rPr>
              <a:t>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Mpamonjy</a:t>
            </a:r>
            <a:r>
              <a:rPr lang="en-GB" sz="6600" b="1" dirty="0" smtClean="0">
                <a:effectLst/>
              </a:rPr>
              <a:t>, </a:t>
            </a:r>
            <a:r>
              <a:rPr lang="en-GB" sz="6600" b="1" dirty="0" err="1" smtClean="0">
                <a:effectLst/>
              </a:rPr>
              <a:t>avia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Hianao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Indro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misento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fonay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alahelo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mamely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anay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 Koa </a:t>
            </a:r>
            <a:r>
              <a:rPr lang="en-GB" sz="6600" b="1" dirty="0" err="1" smtClean="0">
                <a:effectLst/>
              </a:rPr>
              <a:t>mitady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izahay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Iza</a:t>
            </a:r>
            <a:r>
              <a:rPr lang="en-GB" sz="6600" b="1" dirty="0" smtClean="0">
                <a:effectLst/>
              </a:rPr>
              <a:t> no </a:t>
            </a:r>
            <a:r>
              <a:rPr lang="en-GB" sz="6600" b="1" dirty="0" err="1" smtClean="0">
                <a:effectLst/>
              </a:rPr>
              <a:t>aron’izay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ory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fo</a:t>
            </a:r>
            <a:r>
              <a:rPr lang="en-GB" sz="6600" b="1" dirty="0" smtClean="0">
                <a:effectLst/>
              </a:rPr>
              <a:t> ;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817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3294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Sady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mpanampy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mana-manjo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mahery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to ?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</a:t>
            </a:r>
            <a:r>
              <a:rPr lang="en-GB" sz="7200" b="1" i="1" dirty="0" err="1" smtClean="0">
                <a:effectLst/>
              </a:rPr>
              <a:t>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Hianao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be </a:t>
            </a:r>
            <a:r>
              <a:rPr lang="en-GB" sz="7200" b="1" dirty="0" err="1" smtClean="0">
                <a:effectLst/>
              </a:rPr>
              <a:t>indrafo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91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1450" y="304323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66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6600" b="1" dirty="0" err="1" smtClean="0">
                <a:effectLst/>
              </a:rPr>
              <a:t>Jeso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Mpamonjy</a:t>
            </a:r>
            <a:r>
              <a:rPr lang="en-GB" sz="6600" b="1" dirty="0" smtClean="0">
                <a:effectLst/>
              </a:rPr>
              <a:t> ô, </a:t>
            </a:r>
          </a:p>
          <a:p>
            <a:pPr algn="ctr"/>
            <a:r>
              <a:rPr lang="en-GB" sz="6600" b="1" dirty="0" err="1" smtClean="0">
                <a:effectLst/>
              </a:rPr>
              <a:t>Mba</a:t>
            </a:r>
            <a:r>
              <a:rPr lang="fr-FR" sz="6600" b="1" dirty="0" smtClean="0"/>
              <a:t> </a:t>
            </a:r>
            <a:r>
              <a:rPr lang="en-GB" sz="6600" b="1" dirty="0" err="1" smtClean="0">
                <a:effectLst/>
              </a:rPr>
              <a:t>iantrao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 smtClean="0">
                <a:effectLst/>
              </a:rPr>
              <a:t>malahelo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miantso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Anao</a:t>
            </a:r>
            <a:r>
              <a:rPr lang="en-GB" sz="6600" b="1" dirty="0" smtClean="0">
                <a:effectLst/>
              </a:rPr>
              <a:t> !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mitomany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hitanao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va</a:t>
            </a:r>
            <a:r>
              <a:rPr lang="en-GB" sz="6600" b="1" dirty="0" smtClean="0">
                <a:effectLst/>
              </a:rPr>
              <a:t> ?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</a:t>
            </a:r>
            <a:r>
              <a:rPr lang="en-GB" sz="6600" b="1" dirty="0" err="1" smtClean="0">
                <a:effectLst/>
              </a:rPr>
              <a:t>Fantatray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fa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Hianao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handà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Dia</a:t>
            </a:r>
            <a:r>
              <a:rPr lang="en-GB" sz="6600" b="1" dirty="0" smtClean="0">
                <a:effectLst/>
              </a:rPr>
              <a:t>  </a:t>
            </a:r>
            <a:r>
              <a:rPr lang="en-GB" sz="6600" b="1" dirty="0" err="1" smtClean="0">
                <a:effectLst/>
              </a:rPr>
              <a:t>manatòna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mba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mijere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0645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90160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ranomaso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izay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mitete</a:t>
            </a:r>
            <a:r>
              <a:rPr lang="en-GB" sz="8000" b="1" dirty="0" smtClean="0">
                <a:effectLst/>
              </a:rPr>
              <a:t> !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Hianao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mahay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manome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Fampiononana</a:t>
            </a:r>
            <a:r>
              <a:rPr lang="en-GB" sz="8000" b="1" dirty="0" smtClean="0">
                <a:effectLst/>
              </a:rPr>
              <a:t> be </a:t>
            </a:r>
            <a:r>
              <a:rPr lang="en-GB" sz="8000" b="1" dirty="0" err="1" smtClean="0">
                <a:effectLst/>
              </a:rPr>
              <a:t>dia</a:t>
            </a:r>
            <a:r>
              <a:rPr lang="en-GB" sz="8000" b="1" dirty="0" smtClean="0">
                <a:effectLst/>
              </a:rPr>
              <a:t> be.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50289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Office PowerPoint</Application>
  <PresentationFormat>Grand écran</PresentationFormat>
  <Paragraphs>20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662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662</dc:title>
  <dc:creator>Solofo</dc:creator>
  <cp:lastModifiedBy>Solofo</cp:lastModifiedBy>
  <cp:revision>1</cp:revision>
  <dcterms:created xsi:type="dcterms:W3CDTF">2014-11-06T07:58:38Z</dcterms:created>
  <dcterms:modified xsi:type="dcterms:W3CDTF">2014-11-06T07:58:47Z</dcterms:modified>
</cp:coreProperties>
</file>