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24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20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95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17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25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71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6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40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97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17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58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FFFE-3257-44BF-8388-41D1260F71A6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0CC7-90B7-49E2-B743-DA1989370A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98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52575" y="2765425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663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79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71488" y="130444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He, </a:t>
            </a:r>
            <a:r>
              <a:rPr lang="en-GB" sz="7200" b="1" dirty="0" err="1" smtClean="0">
                <a:effectLst/>
              </a:rPr>
              <a:t>lasa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malala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Nifindra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dapan’ny</a:t>
            </a:r>
            <a:r>
              <a:rPr lang="fr-FR" sz="7200" b="1" dirty="0"/>
              <a:t> </a:t>
            </a:r>
            <a:r>
              <a:rPr lang="en-GB" sz="7200" b="1" dirty="0" smtClean="0">
                <a:effectLst/>
              </a:rPr>
              <a:t>Ray </a:t>
            </a:r>
            <a:r>
              <a:rPr lang="en-GB" sz="7200" b="1" dirty="0" err="1" smtClean="0">
                <a:effectLst/>
              </a:rPr>
              <a:t>Isika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rehefa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miala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faly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hahita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indray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382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85763" y="73294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Isika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mitomany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Iharan’ny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mafy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manjo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:,: </a:t>
            </a:r>
            <a:r>
              <a:rPr lang="en-GB" sz="8800" b="1" dirty="0" err="1" smtClean="0">
                <a:effectLst/>
              </a:rPr>
              <a:t>Jesosy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mahita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izany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hanony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fo</a:t>
            </a:r>
            <a:r>
              <a:rPr lang="en-GB" sz="8800" b="1" dirty="0" smtClean="0">
                <a:effectLst/>
              </a:rPr>
              <a:t>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0822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" y="73294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Matetika</a:t>
            </a:r>
            <a:r>
              <a:rPr lang="en-GB" sz="8000" b="1" dirty="0" smtClean="0">
                <a:effectLst/>
              </a:rPr>
              <a:t> re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mangidy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Avela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hihatra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aminao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hanadidy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feon’ny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Tompo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475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300" y="732948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zanaka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tian’ny</a:t>
            </a:r>
            <a:r>
              <a:rPr lang="en-GB" sz="8800" b="1" dirty="0" smtClean="0">
                <a:effectLst/>
              </a:rPr>
              <a:t> rainy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maintsy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anariny</a:t>
            </a:r>
            <a:r>
              <a:rPr lang="en-GB" sz="8800" b="1" dirty="0" smtClean="0">
                <a:effectLst/>
              </a:rPr>
              <a:t> re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:,: </a:t>
            </a:r>
            <a:r>
              <a:rPr lang="en-GB" sz="8800" b="1" dirty="0" err="1" smtClean="0">
                <a:effectLst/>
              </a:rPr>
              <a:t>Izay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mahasoa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ataony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Ombam-pitiavana</a:t>
            </a:r>
            <a:r>
              <a:rPr lang="en-GB" sz="8800" b="1" dirty="0" smtClean="0">
                <a:effectLst/>
              </a:rPr>
              <a:t> be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390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90098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  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mora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kivy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ario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hanary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Ray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mamy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hita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anio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Haposany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rahatrizay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01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14313" y="77581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Hofaohiny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ranomaso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Soloam-pifaliana</a:t>
            </a:r>
            <a:r>
              <a:rPr lang="en-GB" sz="8000" b="1" dirty="0" smtClean="0">
                <a:effectLst/>
              </a:rPr>
              <a:t> be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:,: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toky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omeny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andraso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tanterahiny</a:t>
            </a:r>
            <a:r>
              <a:rPr lang="en-GB" sz="8000" b="1" dirty="0" smtClean="0">
                <a:effectLst/>
              </a:rPr>
              <a:t> re ! :,: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718806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Grand écran</PresentationFormat>
  <Paragraphs>23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663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663</dc:title>
  <dc:creator>Solofo</dc:creator>
  <cp:lastModifiedBy>Solofo</cp:lastModifiedBy>
  <cp:revision>1</cp:revision>
  <dcterms:created xsi:type="dcterms:W3CDTF">2014-11-06T08:05:32Z</dcterms:created>
  <dcterms:modified xsi:type="dcterms:W3CDTF">2014-11-06T08:05:43Z</dcterms:modified>
</cp:coreProperties>
</file>