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4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5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43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10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7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8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85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7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62E56-3F7E-4BE5-AD6E-4C8E25BDCA3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C028-B76F-4A81-96A9-DC2411E4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2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38287" y="2822575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664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69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 algn="ctr">
              <a:spcAft>
                <a:spcPts val="0"/>
              </a:spcAft>
              <a:buAutoNum type="arabicPeriod"/>
            </a:pPr>
            <a:r>
              <a:rPr lang="en-GB" sz="7200" b="1" dirty="0" err="1" smtClean="0">
                <a:effectLst/>
              </a:rPr>
              <a:t>Nalain’ny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Mpahary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Ity</a:t>
            </a:r>
            <a:r>
              <a:rPr lang="fr-FR" sz="7200" b="1" dirty="0" smtClean="0"/>
              <a:t> </a:t>
            </a:r>
            <a:r>
              <a:rPr lang="en-GB" sz="7200" b="1" dirty="0" err="1" smtClean="0">
                <a:effectLst/>
              </a:rPr>
              <a:t>zaza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ity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sambatra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mandrakizay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Miandry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antsika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nilaozany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atý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mbola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hihaona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indray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34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Onony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fonao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  </a:t>
            </a:r>
            <a:r>
              <a:rPr lang="en-GB" sz="7200" b="1" i="1" dirty="0" err="1" smtClean="0">
                <a:effectLst/>
              </a:rPr>
              <a:t>Ry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mana-manjo</a:t>
            </a:r>
            <a:r>
              <a:rPr lang="en-GB" sz="7200" b="1" i="1" dirty="0" smtClean="0">
                <a:effectLst/>
              </a:rPr>
              <a:t> !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an-</a:t>
            </a:r>
            <a:r>
              <a:rPr lang="en-GB" sz="7200" b="1" i="1" dirty="0" err="1" smtClean="0">
                <a:effectLst/>
              </a:rPr>
              <a:t>danitra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  </a:t>
            </a:r>
            <a:r>
              <a:rPr lang="en-GB" sz="7200" b="1" i="1" dirty="0" err="1" smtClean="0">
                <a:effectLst/>
              </a:rPr>
              <a:t>Ravo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Fa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lapan’ny</a:t>
            </a:r>
            <a:r>
              <a:rPr lang="en-GB" sz="7200" b="1" i="1" dirty="0" smtClean="0">
                <a:effectLst/>
              </a:rPr>
              <a:t> Ray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  </a:t>
            </a:r>
            <a:r>
              <a:rPr lang="en-GB" sz="7200" b="1" i="1" dirty="0" err="1" smtClean="0">
                <a:effectLst/>
              </a:rPr>
              <a:t>Fonenana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mandrakizay</a:t>
            </a:r>
            <a:r>
              <a:rPr lang="en-GB" sz="7200" b="1" i="1" dirty="0" smtClean="0">
                <a:effectLst/>
              </a:rPr>
              <a:t>.</a:t>
            </a:r>
            <a:endParaRPr lang="fr-FR" sz="857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910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0013" y="1357313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2.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Nafahina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loza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etý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tretrika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nofo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lo no </a:t>
            </a:r>
            <a:r>
              <a:rPr lang="en-GB" sz="7200" b="1" dirty="0" err="1" smtClean="0">
                <a:effectLst/>
              </a:rPr>
              <a:t>alevina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atý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any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tena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vaovao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38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Onony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fonao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  </a:t>
            </a:r>
            <a:r>
              <a:rPr lang="en-GB" sz="7200" b="1" i="1" dirty="0" err="1" smtClean="0">
                <a:effectLst/>
              </a:rPr>
              <a:t>Ry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mana-manjo</a:t>
            </a:r>
            <a:r>
              <a:rPr lang="en-GB" sz="7200" b="1" i="1" dirty="0" smtClean="0">
                <a:effectLst/>
              </a:rPr>
              <a:t> !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an-</a:t>
            </a:r>
            <a:r>
              <a:rPr lang="en-GB" sz="7200" b="1" i="1" dirty="0" err="1" smtClean="0">
                <a:effectLst/>
              </a:rPr>
              <a:t>danitra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  </a:t>
            </a:r>
            <a:r>
              <a:rPr lang="en-GB" sz="7200" b="1" i="1" dirty="0" err="1" smtClean="0">
                <a:effectLst/>
              </a:rPr>
              <a:t>Ravo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Fa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lapan’ny</a:t>
            </a:r>
            <a:r>
              <a:rPr lang="en-GB" sz="7200" b="1" i="1" dirty="0" smtClean="0">
                <a:effectLst/>
              </a:rPr>
              <a:t> Ray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  </a:t>
            </a:r>
            <a:r>
              <a:rPr lang="en-GB" sz="7200" b="1" i="1" dirty="0" err="1" smtClean="0">
                <a:effectLst/>
              </a:rPr>
              <a:t>Fonenana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mandrakizay</a:t>
            </a:r>
            <a:r>
              <a:rPr lang="en-GB" sz="7200" b="1" i="1" dirty="0" smtClean="0">
                <a:effectLst/>
              </a:rPr>
              <a:t>.</a:t>
            </a:r>
            <a:endParaRPr lang="fr-FR" sz="857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9969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664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664</dc:title>
  <dc:creator>Solofo</dc:creator>
  <cp:lastModifiedBy>Solofo</cp:lastModifiedBy>
  <cp:revision>1</cp:revision>
  <dcterms:created xsi:type="dcterms:W3CDTF">2014-11-06T08:08:02Z</dcterms:created>
  <dcterms:modified xsi:type="dcterms:W3CDTF">2014-11-06T08:08:14Z</dcterms:modified>
</cp:coreProperties>
</file>