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74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1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6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0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5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9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96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7777-E33E-465C-81C2-FB1DA28BDEE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616DA-195F-4D2F-BA09-D065DB2AA7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8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6875" y="303688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665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92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71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mpisaona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malahelo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Mijere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namindra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malala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danitra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78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8" y="4856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fafao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ranomaso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Andrandrao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lanitra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Mitsahara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mpisento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derao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Tomponao</a:t>
            </a:r>
            <a:r>
              <a:rPr lang="en-GB" sz="8800" b="1" dirty="0" smtClean="0">
                <a:effectLst/>
              </a:rPr>
              <a:t> 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33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8" y="48568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Nofo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anterintsika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am-</a:t>
            </a:r>
            <a:r>
              <a:rPr lang="en-GB" sz="9600" b="1" dirty="0" err="1" smtClean="0">
                <a:effectLst/>
              </a:rPr>
              <a:t>pasana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anio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fanahinay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anefa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anatin’io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470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8" y="48568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namindra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Lasany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havanao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navotany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derao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Tomponao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1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Mangataha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fahendrena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isao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andronao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Mikatsaha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famonjena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fiainana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vaovao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10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463" y="8857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horaisiny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tokoa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Honina</a:t>
            </a:r>
            <a:r>
              <a:rPr lang="en-GB" sz="8800" b="1" dirty="0" smtClean="0">
                <a:effectLst/>
              </a:rPr>
              <a:t>  any </a:t>
            </a:r>
            <a:r>
              <a:rPr lang="en-GB" sz="8800" b="1" dirty="0" err="1" smtClean="0">
                <a:effectLst/>
              </a:rPr>
              <a:t>Aminy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hekeny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sakaiza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tranony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3604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665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665</dc:title>
  <dc:creator>Solofo</dc:creator>
  <cp:lastModifiedBy>Solofo</cp:lastModifiedBy>
  <cp:revision>1</cp:revision>
  <dcterms:created xsi:type="dcterms:W3CDTF">2014-11-06T08:11:02Z</dcterms:created>
  <dcterms:modified xsi:type="dcterms:W3CDTF">2014-11-06T08:11:11Z</dcterms:modified>
</cp:coreProperties>
</file>