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9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28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65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01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3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9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1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01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2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6968-7C52-4F95-957E-2044AFA2084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3A40-852B-4EF0-BAF2-CB9B358CB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97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09725" y="3008313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666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85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2812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Misaotr</a:t>
            </a:r>
            <a:r>
              <a:rPr lang="en-GB" sz="8000" b="1" i="1" dirty="0" err="1" smtClean="0">
                <a:effectLst/>
              </a:rPr>
              <a:t>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izahay</a:t>
            </a:r>
            <a:r>
              <a:rPr lang="en-GB" sz="8000" b="1" dirty="0" smtClean="0">
                <a:effectLst/>
              </a:rPr>
              <a:t>, </a:t>
            </a:r>
          </a:p>
          <a:p>
            <a:pPr algn="ctr"/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Ray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Izay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navotanao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Natolotrao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solonay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Lahitokanao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054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85762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Zanakondry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Avotray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Derainay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Hianao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Derainay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mandrakizay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fitiavanao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110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2863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Eo</a:t>
            </a:r>
            <a:r>
              <a:rPr lang="en-GB" sz="7200" b="1" dirty="0" smtClean="0">
                <a:effectLst/>
              </a:rPr>
              <a:t> an-</a:t>
            </a:r>
            <a:r>
              <a:rPr lang="en-GB" sz="7200" b="1" dirty="0" err="1" smtClean="0">
                <a:effectLst/>
              </a:rPr>
              <a:t>kavanan</a:t>
            </a:r>
            <a:r>
              <a:rPr lang="en-GB" sz="7200" b="1" dirty="0" smtClean="0">
                <a:effectLst/>
              </a:rPr>
              <a:t>-</a:t>
            </a:r>
            <a:r>
              <a:rPr lang="en-GB" sz="7200" b="1" dirty="0" err="1" smtClean="0">
                <a:effectLst/>
              </a:rPr>
              <a:t>dRay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Hianao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Zanakondry</a:t>
            </a:r>
            <a:r>
              <a:rPr lang="en-GB" sz="7200" b="1" dirty="0" smtClean="0">
                <a:effectLst/>
              </a:rPr>
              <a:t> ô !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Kanefa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loza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mahamay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No </a:t>
            </a:r>
            <a:r>
              <a:rPr lang="en-GB" sz="7200" b="1" dirty="0" err="1" smtClean="0">
                <a:effectLst/>
              </a:rPr>
              <a:t>niaretanao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08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572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henatra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aman-kelokay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Nihatra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taminao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Nivesatra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otanay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No </a:t>
            </a:r>
            <a:r>
              <a:rPr lang="en-GB" sz="8800" b="1" dirty="0" err="1" smtClean="0">
                <a:effectLst/>
              </a:rPr>
              <a:t>nahafatesanao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467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572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Zanakondry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masina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Nijaly</a:t>
            </a:r>
            <a:r>
              <a:rPr lang="en-GB" sz="8800" b="1" dirty="0" smtClean="0">
                <a:effectLst/>
              </a:rPr>
              <a:t> an-</a:t>
            </a:r>
            <a:r>
              <a:rPr lang="en-GB" sz="8800" b="1" dirty="0" err="1" smtClean="0">
                <a:effectLst/>
              </a:rPr>
              <a:t>tsitrapo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Teren’ny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fitiavana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Hanala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otako</a:t>
            </a:r>
            <a:r>
              <a:rPr lang="en-GB" sz="8800" b="1" dirty="0" smtClean="0">
                <a:effectLst/>
              </a:rPr>
              <a:t> !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440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5724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tongotra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aman-tananao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 </a:t>
            </a:r>
            <a:r>
              <a:rPr lang="en-GB" sz="8000" b="1" dirty="0" err="1" smtClean="0">
                <a:effectLst/>
              </a:rPr>
              <a:t>voafantsika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gadranay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 </a:t>
            </a:r>
            <a:r>
              <a:rPr lang="en-GB" sz="8000" b="1" dirty="0" err="1" smtClean="0">
                <a:effectLst/>
              </a:rPr>
              <a:t>tapakao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/>
              <a:t>Izay</a:t>
            </a:r>
            <a:r>
              <a:rPr lang="en-GB" sz="8000" b="1" dirty="0"/>
              <a:t>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 </a:t>
            </a:r>
            <a:r>
              <a:rPr lang="en-GB" sz="8000" b="1" dirty="0" err="1" smtClean="0">
                <a:effectLst/>
              </a:rPr>
              <a:t>afaka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282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Vahoaka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alinalina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Mitafy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fotsy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erý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samy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miramirana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Mahita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an’i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/>
              <a:t>Kristy.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176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282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fihobiana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Manakoako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Maneho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navotana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/>
              <a:t>Izao</a:t>
            </a:r>
            <a:r>
              <a:rPr lang="en-GB" sz="9600" b="1" dirty="0"/>
              <a:t> </a:t>
            </a:r>
            <a:r>
              <a:rPr lang="en-GB" sz="9600" b="1" dirty="0" err="1"/>
              <a:t>tontolo</a:t>
            </a:r>
            <a:r>
              <a:rPr lang="en-GB" sz="9600" b="1" dirty="0"/>
              <a:t> </a:t>
            </a:r>
            <a:r>
              <a:rPr lang="en-GB" sz="9600" b="1" dirty="0" err="1"/>
              <a:t>izao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580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282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Indreo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vahoakanao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An-</a:t>
            </a:r>
            <a:r>
              <a:rPr lang="en-GB" sz="8800" b="1" dirty="0" err="1" smtClean="0">
                <a:effectLst/>
              </a:rPr>
              <a:t>tapitrisany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Mitondra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Anaranao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Eo</a:t>
            </a:r>
            <a:r>
              <a:rPr lang="en-GB" sz="8800" b="1" dirty="0" smtClean="0">
                <a:effectLst/>
              </a:rPr>
              <a:t> an-</a:t>
            </a:r>
            <a:r>
              <a:rPr lang="en-GB" sz="8800" b="1" dirty="0" err="1" smtClean="0">
                <a:effectLst/>
              </a:rPr>
              <a:t>kandriny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34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282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effectLst/>
              </a:rPr>
              <a:t>He ! toy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rian-drano</a:t>
            </a:r>
            <a:r>
              <a:rPr lang="en-GB" sz="8800" b="1" dirty="0" smtClean="0">
                <a:effectLst/>
              </a:rPr>
              <a:t> be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fiderana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Voasokatrao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lanitra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an’ny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olonao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939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Grand écran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666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666</dc:title>
  <dc:creator>Solofo</dc:creator>
  <cp:lastModifiedBy>Solofo</cp:lastModifiedBy>
  <cp:revision>1</cp:revision>
  <dcterms:created xsi:type="dcterms:W3CDTF">2014-11-06T08:14:53Z</dcterms:created>
  <dcterms:modified xsi:type="dcterms:W3CDTF">2014-11-06T08:15:04Z</dcterms:modified>
</cp:coreProperties>
</file>