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1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0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8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8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C1E5-1CB6-4264-B7D9-A563FA7314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FE18-4251-4E81-8A66-056B19BFB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3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1188" y="3065463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667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9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11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Zavatra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iray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ihany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</a:rPr>
              <a:t>No </a:t>
            </a:r>
            <a:r>
              <a:rPr lang="en-GB" sz="9600" b="1" dirty="0" err="1" smtClean="0">
                <a:effectLst/>
              </a:rPr>
              <a:t>hotadiavina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atý</a:t>
            </a:r>
            <a:r>
              <a:rPr lang="en-GB" sz="9600" b="1" dirty="0" smtClean="0">
                <a:effectLst/>
              </a:rPr>
              <a:t> an-</a:t>
            </a:r>
            <a:r>
              <a:rPr lang="en-GB" sz="9600" b="1" dirty="0" err="1" smtClean="0">
                <a:effectLst/>
              </a:rPr>
              <a:t>tany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Dia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mampianina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9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03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nofo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zava-mandalo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ihany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effectLst/>
              </a:rPr>
              <a:t>Satria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lo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anatin’ny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tany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effectLst/>
              </a:rPr>
              <a:t>Raha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azoko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kosa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zavatra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iray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foko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sambatra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mandrakizay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734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03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effectLst/>
              </a:rPr>
              <a:t> 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Tadiavinao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tokoa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zavatra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iray</a:t>
            </a:r>
            <a:r>
              <a:rPr lang="en-GB" sz="8000" b="1" dirty="0" smtClean="0">
                <a:effectLst/>
              </a:rPr>
              <a:t> ?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hevero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Momba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mandrakizay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24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fatoran’ny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intsony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Katsaho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ambony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any no </a:t>
            </a:r>
            <a:r>
              <a:rPr lang="en-GB" sz="7200" b="1" dirty="0" err="1" smtClean="0">
                <a:effectLst/>
              </a:rPr>
              <a:t>misy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zavatr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hifalianao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mandrakizay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886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Fanahy</a:t>
            </a:r>
            <a:r>
              <a:rPr lang="en-GB" sz="8000" b="1" dirty="0" smtClean="0">
                <a:effectLst/>
              </a:rPr>
              <a:t> ô, </a:t>
            </a:r>
            <a:r>
              <a:rPr lang="en-GB" sz="8000" b="1" dirty="0" err="1" smtClean="0">
                <a:effectLst/>
              </a:rPr>
              <a:t>ampio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finoako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Mpamonjy</a:t>
            </a:r>
            <a:r>
              <a:rPr lang="en-GB" sz="8000" b="1" dirty="0" smtClean="0">
                <a:effectLst/>
              </a:rPr>
              <a:t> ô, </a:t>
            </a:r>
            <a:r>
              <a:rPr lang="en-GB" sz="8000" b="1" dirty="0" err="1" smtClean="0">
                <a:effectLst/>
              </a:rPr>
              <a:t>tahio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mpangataka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Aminao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16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432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Tariho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hitady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ambony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mahasoa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ihany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zavatra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anjarako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mandrakizay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181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667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667</dc:title>
  <dc:creator>Solofo</dc:creator>
  <cp:lastModifiedBy>Solofo</cp:lastModifiedBy>
  <cp:revision>1</cp:revision>
  <dcterms:created xsi:type="dcterms:W3CDTF">2014-11-06T08:18:47Z</dcterms:created>
  <dcterms:modified xsi:type="dcterms:W3CDTF">2014-11-06T08:18:57Z</dcterms:modified>
</cp:coreProperties>
</file>