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3FB5-D9BE-4CCB-9BD2-9C28D7C70B5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2CE-A01F-4ACB-BD45-5B6B9A1D5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20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3FB5-D9BE-4CCB-9BD2-9C28D7C70B5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2CE-A01F-4ACB-BD45-5B6B9A1D5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3FB5-D9BE-4CCB-9BD2-9C28D7C70B5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2CE-A01F-4ACB-BD45-5B6B9A1D5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84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3FB5-D9BE-4CCB-9BD2-9C28D7C70B5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2CE-A01F-4ACB-BD45-5B6B9A1D5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78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3FB5-D9BE-4CCB-9BD2-9C28D7C70B5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2CE-A01F-4ACB-BD45-5B6B9A1D5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96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3FB5-D9BE-4CCB-9BD2-9C28D7C70B5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2CE-A01F-4ACB-BD45-5B6B9A1D5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08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3FB5-D9BE-4CCB-9BD2-9C28D7C70B5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2CE-A01F-4ACB-BD45-5B6B9A1D5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0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3FB5-D9BE-4CCB-9BD2-9C28D7C70B5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2CE-A01F-4ACB-BD45-5B6B9A1D5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30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3FB5-D9BE-4CCB-9BD2-9C28D7C70B5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2CE-A01F-4ACB-BD45-5B6B9A1D5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53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3FB5-D9BE-4CCB-9BD2-9C28D7C70B5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2CE-A01F-4ACB-BD45-5B6B9A1D5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45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3FB5-D9BE-4CCB-9BD2-9C28D7C70B5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A2CE-A01F-4ACB-BD45-5B6B9A1D5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31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33FB5-D9BE-4CCB-9BD2-9C28D7C70B5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A2CE-A01F-4ACB-BD45-5B6B9A1D54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54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462" y="3194050"/>
            <a:ext cx="9144000" cy="2387600"/>
          </a:xfrm>
        </p:spPr>
        <p:txBody>
          <a:bodyPr>
            <a:noAutofit/>
          </a:bodyPr>
          <a:lstStyle/>
          <a:p>
            <a:r>
              <a:rPr lang="fr-FR" sz="3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668</a:t>
            </a:r>
            <a:endParaRPr lang="fr-FR" sz="3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21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9823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96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Jesosy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Tompoko</a:t>
            </a:r>
            <a:r>
              <a:rPr lang="en-GB" sz="9600" b="1" dirty="0" smtClean="0">
                <a:effectLst/>
              </a:rPr>
              <a:t> no </a:t>
            </a:r>
            <a:r>
              <a:rPr lang="en-GB" sz="9600" b="1" dirty="0" err="1" smtClean="0">
                <a:effectLst/>
              </a:rPr>
              <a:t>làlana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err="1" smtClean="0">
                <a:effectLst/>
              </a:rPr>
              <a:t>Fahamarinana</a:t>
            </a:r>
            <a:r>
              <a:rPr lang="en-GB" sz="9600" b="1" dirty="0" smtClean="0">
                <a:effectLst/>
              </a:rPr>
              <a:t>,          </a:t>
            </a:r>
            <a:r>
              <a:rPr lang="en-GB" sz="9600" b="1" dirty="0" err="1" smtClean="0">
                <a:effectLst/>
              </a:rPr>
              <a:t>fiainana</a:t>
            </a:r>
            <a:r>
              <a:rPr lang="en-GB" sz="9600" b="1" dirty="0"/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927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978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afaka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manatona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Ray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Raha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amin’ny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alalany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342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978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Jesosy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Tompon’ny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fiainana</a:t>
            </a:r>
            <a:r>
              <a:rPr lang="en-GB" sz="9600" b="1" dirty="0" smtClean="0">
                <a:effectLst/>
              </a:rPr>
              <a:t> ô !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Aoka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Hianao</a:t>
            </a:r>
            <a:r>
              <a:rPr lang="en-GB" sz="9600" b="1" dirty="0" smtClean="0">
                <a:effectLst/>
              </a:rPr>
              <a:t> no </a:t>
            </a:r>
          </a:p>
          <a:p>
            <a:pPr algn="ctr"/>
            <a:r>
              <a:rPr lang="en-GB" sz="9600" b="1" dirty="0" err="1" smtClean="0">
                <a:effectLst/>
              </a:rPr>
              <a:t>ho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fiainako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697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978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Etý</a:t>
            </a:r>
            <a:r>
              <a:rPr lang="en-GB" sz="9600" b="1" dirty="0" smtClean="0">
                <a:effectLst/>
              </a:rPr>
              <a:t> an-</a:t>
            </a:r>
            <a:r>
              <a:rPr lang="en-GB" sz="9600" b="1" dirty="0" err="1" smtClean="0">
                <a:effectLst/>
              </a:rPr>
              <a:t>tany</a:t>
            </a:r>
            <a:r>
              <a:rPr lang="en-GB" sz="9600" b="1" dirty="0" smtClean="0">
                <a:effectLst/>
              </a:rPr>
              <a:t> : </a:t>
            </a:r>
            <a:r>
              <a:rPr lang="en-GB" sz="9600" b="1" dirty="0" err="1" smtClean="0">
                <a:effectLst/>
              </a:rPr>
              <a:t>fiainam-bavaka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Rahatrizay</a:t>
            </a:r>
            <a:r>
              <a:rPr lang="en-GB" sz="9600" b="1" dirty="0" smtClean="0">
                <a:effectLst/>
              </a:rPr>
              <a:t> : </a:t>
            </a:r>
          </a:p>
          <a:p>
            <a:pPr algn="ctr"/>
            <a:r>
              <a:rPr lang="en-GB" sz="9600" b="1" dirty="0" err="1" smtClean="0">
                <a:effectLst/>
              </a:rPr>
              <a:t>fiainan-danitra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14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978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5.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Iriko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mafy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hiakatra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Hiaina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izany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fiainan</a:t>
            </a:r>
            <a:r>
              <a:rPr lang="en-GB" sz="9600" b="1" dirty="0" smtClean="0">
                <a:effectLst/>
              </a:rPr>
              <a:t>-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  </a:t>
            </a:r>
            <a:r>
              <a:rPr lang="en-GB" sz="9600" b="1" dirty="0" err="1" smtClean="0">
                <a:effectLst/>
              </a:rPr>
              <a:t>tsambatra</a:t>
            </a:r>
            <a:r>
              <a:rPr lang="en-GB" sz="9600" b="1" dirty="0" smtClean="0">
                <a:effectLst/>
              </a:rPr>
              <a:t> !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75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978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6.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Jesosy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tokana</a:t>
            </a:r>
            <a:r>
              <a:rPr lang="en-GB" sz="9600" b="1" dirty="0" smtClean="0">
                <a:effectLst/>
              </a:rPr>
              <a:t> no </a:t>
            </a:r>
            <a:r>
              <a:rPr lang="en-GB" sz="9600" b="1" dirty="0" err="1" smtClean="0">
                <a:effectLst/>
              </a:rPr>
              <a:t>hanome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Ahy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fiainana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mandrakizay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19104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Grand écran</PresentationFormat>
  <Paragraphs>16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668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668</dc:title>
  <dc:creator>Solofo</dc:creator>
  <cp:lastModifiedBy>Solofo</cp:lastModifiedBy>
  <cp:revision>1</cp:revision>
  <dcterms:created xsi:type="dcterms:W3CDTF">2014-11-06T08:22:09Z</dcterms:created>
  <dcterms:modified xsi:type="dcterms:W3CDTF">2014-11-06T08:22:19Z</dcterms:modified>
</cp:coreProperties>
</file>