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5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1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1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F576-591C-4469-9CB8-B744CC3AFF1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D806-11F1-4880-B77B-E07125B57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95450" y="3236119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669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3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576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smtClean="0">
                <a:effectLst/>
              </a:rPr>
              <a:t>He, </a:t>
            </a:r>
            <a:r>
              <a:rPr lang="en-GB" sz="7200" b="1" dirty="0" err="1" smtClean="0">
                <a:effectLst/>
              </a:rPr>
              <a:t>tazako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voavonjy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Mpampakatra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an-tampon-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 smtClean="0">
                <a:effectLst/>
              </a:rPr>
              <a:t>niakaran’ny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Mpamonjy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77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14335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Miravoravo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Mihira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fideram-baovao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Zanakondry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04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576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He, </a:t>
            </a:r>
            <a:r>
              <a:rPr lang="en-GB" sz="8000" b="1" dirty="0" err="1" smtClean="0">
                <a:effectLst/>
              </a:rPr>
              <a:t>tazako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lalan-tery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fahoriam</a:t>
            </a:r>
            <a:r>
              <a:rPr lang="en-GB" sz="8000" b="1" dirty="0" smtClean="0">
                <a:effectLst/>
              </a:rPr>
              <a:t>-be,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</a:rPr>
              <a:t>Kanefa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feno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hira</a:t>
            </a:r>
            <a:r>
              <a:rPr lang="en-GB" sz="8000" b="1" dirty="0" smtClean="0">
                <a:effectLst/>
              </a:rPr>
              <a:t>, re ;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miady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very.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16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145723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mino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mizotra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eo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Na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eo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Hahazo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lakrona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211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101432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effectLst/>
              </a:rPr>
              <a:t> 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2.</a:t>
            </a:r>
            <a:r>
              <a:rPr lang="en-GB" sz="8000" b="1" dirty="0" smtClean="0">
                <a:effectLst/>
              </a:rPr>
              <a:t>He, </a:t>
            </a:r>
            <a:r>
              <a:rPr lang="en-GB" sz="8000" b="1" dirty="0" err="1" smtClean="0">
                <a:effectLst/>
              </a:rPr>
              <a:t>tazako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Sakaiza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mora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Mpanala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fahoriam</a:t>
            </a:r>
            <a:r>
              <a:rPr lang="en-GB" sz="8000" b="1" dirty="0" smtClean="0">
                <a:effectLst/>
              </a:rPr>
              <a:t>-be,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Mpiaro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Mpanome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toky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tsara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isan-ora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70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1157199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Sakaiza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feno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herim-po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Mamonjy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manjo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Sakaiza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manova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65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7163" y="85716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He, </a:t>
            </a:r>
            <a:r>
              <a:rPr lang="en-GB" sz="8000" b="1" dirty="0" err="1" smtClean="0">
                <a:effectLst/>
              </a:rPr>
              <a:t>tazako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Omena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voavotra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fanesoran-keloka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fanavaozan</a:t>
            </a:r>
            <a:r>
              <a:rPr lang="en-GB" sz="8000" b="1" i="1" dirty="0" err="1" smtClean="0">
                <a:effectLst/>
              </a:rPr>
              <a:t>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azy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koa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649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9" y="114291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efa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nanome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sarobidy</a:t>
            </a:r>
            <a:r>
              <a:rPr lang="en-GB" sz="9600" b="1" dirty="0" smtClean="0">
                <a:effectLst/>
              </a:rPr>
              <a:t> re,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fanadiovana</a:t>
            </a:r>
            <a:r>
              <a:rPr lang="en-GB" sz="9600" b="1" dirty="0" smtClean="0">
                <a:effectLst/>
              </a:rPr>
              <a:t>  </a:t>
            </a:r>
            <a:r>
              <a:rPr lang="en-GB" sz="9600" b="1" dirty="0" err="1" smtClean="0">
                <a:effectLst/>
              </a:rPr>
              <a:t>azy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20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6" y="81429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He, </a:t>
            </a:r>
            <a:r>
              <a:rPr lang="en-GB" sz="8000" b="1" dirty="0" err="1" smtClean="0">
                <a:effectLst/>
              </a:rPr>
              <a:t>tazako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andro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i="1" dirty="0" err="1"/>
              <a:t>I</a:t>
            </a:r>
            <a:r>
              <a:rPr lang="en-GB" sz="8000" b="1" dirty="0" err="1"/>
              <a:t>zay</a:t>
            </a:r>
            <a:r>
              <a:rPr lang="en-GB" sz="8000" b="1" dirty="0"/>
              <a:t> </a:t>
            </a:r>
            <a:r>
              <a:rPr lang="en-GB" sz="8000" b="1" dirty="0" err="1" smtClean="0">
                <a:effectLst/>
              </a:rPr>
              <a:t>hialako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sasatra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ririnin’efitra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Hanjary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lohataona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mamy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9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8613" y="1628685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any </a:t>
            </a:r>
            <a:r>
              <a:rPr lang="en-GB" sz="8000" b="1" dirty="0" err="1" smtClean="0">
                <a:effectLst/>
              </a:rPr>
              <a:t>vao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hivelatra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vonindraozin-danitra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Edena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0636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669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669</dc:title>
  <dc:creator>Solofo</dc:creator>
  <cp:lastModifiedBy>Solofo</cp:lastModifiedBy>
  <cp:revision>1</cp:revision>
  <dcterms:created xsi:type="dcterms:W3CDTF">2014-11-06T08:26:51Z</dcterms:created>
  <dcterms:modified xsi:type="dcterms:W3CDTF">2014-11-06T08:27:01Z</dcterms:modified>
</cp:coreProperties>
</file>