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2" autoAdjust="0"/>
    <p:restoredTop sz="94660"/>
  </p:normalViewPr>
  <p:slideViewPr>
    <p:cSldViewPr>
      <p:cViewPr>
        <p:scale>
          <a:sx n="66" d="100"/>
          <a:sy n="66" d="100"/>
        </p:scale>
        <p:origin x="-1536" y="-5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6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4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21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2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8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8662" y="3448040"/>
            <a:ext cx="7500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sz="5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</a:t>
            </a:r>
            <a:r>
              <a:rPr lang="fr-FR" sz="5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54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67494"/>
            <a:ext cx="9144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67</a:t>
            </a:r>
            <a:endParaRPr lang="fr-FR" sz="19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7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FF0000"/>
                </a:solidFill>
              </a:rPr>
              <a:t>1</a:t>
            </a:r>
            <a:r>
              <a:rPr lang="fr-FR" sz="5400" b="1" dirty="0" smtClean="0"/>
              <a:t>. </a:t>
            </a:r>
            <a:r>
              <a:rPr lang="fr-FR" sz="5400" b="1" dirty="0" err="1" smtClean="0"/>
              <a:t>Avia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mino</a:t>
            </a:r>
            <a:r>
              <a:rPr lang="fr-FR" sz="5400" b="1" dirty="0" smtClean="0"/>
              <a:t>!</a:t>
            </a:r>
          </a:p>
          <a:p>
            <a:pPr algn="ctr"/>
            <a:r>
              <a:rPr lang="fr-FR" sz="5400" b="1" dirty="0" err="1" smtClean="0"/>
              <a:t>Hifaly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hihoby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err="1" smtClean="0"/>
              <a:t>Avia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avia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hankany</a:t>
            </a:r>
            <a:endParaRPr lang="fr-FR" sz="5400" b="1" dirty="0" smtClean="0"/>
          </a:p>
          <a:p>
            <a:pPr algn="ctr"/>
            <a:r>
              <a:rPr lang="fr-FR" sz="5400" b="1" dirty="0" smtClean="0"/>
              <a:t> </a:t>
            </a:r>
            <a:r>
              <a:rPr lang="fr-FR" sz="5400" b="1" dirty="0" err="1" smtClean="0"/>
              <a:t>Betlehema</a:t>
            </a:r>
            <a:r>
              <a:rPr lang="fr-FR" sz="5400" b="1" dirty="0" smtClean="0"/>
              <a:t>;</a:t>
            </a:r>
          </a:p>
          <a:p>
            <a:pPr algn="ctr"/>
            <a:r>
              <a:rPr lang="fr-FR" sz="5400" b="1" dirty="0" err="1" smtClean="0"/>
              <a:t>Teraka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err="1" smtClean="0"/>
              <a:t>Tompon'ny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anjely</a:t>
            </a:r>
            <a:r>
              <a:rPr lang="fr-FR" sz="5400" b="1" dirty="0" smtClean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6742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</a:t>
            </a:r>
            <a:endParaRPr lang="fr-FR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i-FI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</a:t>
            </a:r>
            <a:endParaRPr lang="fr-FR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i-FI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 </a:t>
            </a:r>
          </a:p>
          <a:p>
            <a:pPr algn="ctr"/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21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>
                <a:solidFill>
                  <a:srgbClr val="FF0000"/>
                </a:solidFill>
              </a:rPr>
              <a:t>2. </a:t>
            </a:r>
            <a:r>
              <a:rPr lang="fr-FR" sz="5400" b="1" dirty="0" err="1" smtClean="0"/>
              <a:t>Tompon'ny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tompo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err="1" smtClean="0"/>
              <a:t>Andriananahary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err="1" smtClean="0"/>
              <a:t>Nefa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zana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behivavy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koa</a:t>
            </a:r>
            <a:r>
              <a:rPr lang="fr-FR" sz="5400" b="1" dirty="0" smtClean="0"/>
              <a:t>;</a:t>
            </a:r>
          </a:p>
          <a:p>
            <a:pPr algn="ctr"/>
            <a:r>
              <a:rPr lang="fr-FR" sz="5400" b="1" dirty="0" err="1" smtClean="0"/>
              <a:t>Zanak'i</a:t>
            </a:r>
            <a:r>
              <a:rPr lang="fr-FR" sz="5400" b="1" dirty="0" smtClean="0"/>
              <a:t> Maria,</a:t>
            </a:r>
          </a:p>
          <a:p>
            <a:pPr algn="ctr"/>
            <a:r>
              <a:rPr lang="fr-FR" sz="5400" b="1" dirty="0" err="1" smtClean="0"/>
              <a:t>Nefa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Zanahary</a:t>
            </a:r>
            <a:r>
              <a:rPr lang="fr-FR" sz="5400" b="1" dirty="0" smtClean="0"/>
              <a:t>;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347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</a:t>
            </a:r>
            <a:endParaRPr lang="fr-FR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i-FI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</a:t>
            </a:r>
            <a:endParaRPr lang="fr-FR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i-FI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 </a:t>
            </a:r>
          </a:p>
          <a:p>
            <a:pPr algn="ctr"/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444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5488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/>
              <a:t>3. </a:t>
            </a:r>
            <a:r>
              <a:rPr lang="fr-FR" sz="6000" b="1" dirty="0" err="1" smtClean="0"/>
              <a:t>Derao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anjely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err="1" smtClean="0"/>
              <a:t>Mihobia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mafy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mponina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danitra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ambony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ao</a:t>
            </a:r>
            <a:r>
              <a:rPr lang="fr-FR" sz="6000" b="1" dirty="0" smtClean="0"/>
              <a:t>!</a:t>
            </a:r>
          </a:p>
          <a:p>
            <a:pPr algn="ctr"/>
            <a:r>
              <a:rPr lang="fr-FR" sz="6000" b="1" dirty="0" smtClean="0"/>
              <a:t>Dera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laza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atolory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Azy</a:t>
            </a:r>
            <a:r>
              <a:rPr lang="fr-FR" sz="6000" b="1" dirty="0" smtClean="0"/>
              <a:t>;</a:t>
            </a:r>
            <a:endParaRPr lang="fr-FR" sz="6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347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i-FI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i-FI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354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4"/>
            <a:ext cx="9036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4. He, </a:t>
            </a:r>
            <a:r>
              <a:rPr lang="fr-FR" sz="5400" b="1" dirty="0" err="1" smtClean="0"/>
              <a:t>arahaba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smtClean="0"/>
              <a:t>Tonga </a:t>
            </a:r>
            <a:r>
              <a:rPr lang="fr-FR" sz="5400" b="1" dirty="0" err="1" smtClean="0"/>
              <a:t>aty</a:t>
            </a:r>
            <a:r>
              <a:rPr lang="fr-FR" sz="5400" b="1" dirty="0" smtClean="0"/>
              <a:t> an-</a:t>
            </a:r>
            <a:r>
              <a:rPr lang="fr-FR" sz="5400" b="1" dirty="0" err="1" smtClean="0"/>
              <a:t>tany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Tompo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Mpamonjy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</a:p>
          <a:p>
            <a:pPr algn="ctr"/>
            <a:r>
              <a:rPr lang="fr-FR" sz="5400" b="1" dirty="0" err="1" smtClean="0"/>
              <a:t>Mpanjaka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koa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err="1" smtClean="0"/>
              <a:t>Tenin'ny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Rainy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voatafy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nofo</a:t>
            </a:r>
            <a:r>
              <a:rPr lang="fr-FR" sz="5400" b="1" dirty="0" smtClean="0"/>
              <a:t>,</a:t>
            </a:r>
            <a:endParaRPr lang="fr-FR" sz="5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347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</a:t>
            </a:r>
            <a:endParaRPr lang="fr-FR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i-FI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</a:t>
            </a:r>
            <a:endParaRPr lang="fr-FR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i-FI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hitsaoka Azy </a:t>
            </a:r>
          </a:p>
          <a:p>
            <a:pPr algn="ctr"/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1511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141</Words>
  <Application>Microsoft Office PowerPoint</Application>
  <PresentationFormat>Affichage à l'écran (16:9)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23</cp:revision>
  <dcterms:created xsi:type="dcterms:W3CDTF">2012-12-15T15:29:56Z</dcterms:created>
  <dcterms:modified xsi:type="dcterms:W3CDTF">2014-12-22T14:13:36Z</dcterms:modified>
</cp:coreProperties>
</file>