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C1F9-BC7E-4764-9CFF-8AEA91614AE5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49D5D-B8B2-4BFC-81F4-0111F2D4B7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3954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C1F9-BC7E-4764-9CFF-8AEA91614AE5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49D5D-B8B2-4BFC-81F4-0111F2D4B7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5419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C1F9-BC7E-4764-9CFF-8AEA91614AE5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49D5D-B8B2-4BFC-81F4-0111F2D4B7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2078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C1F9-BC7E-4764-9CFF-8AEA91614AE5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49D5D-B8B2-4BFC-81F4-0111F2D4B7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2956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C1F9-BC7E-4764-9CFF-8AEA91614AE5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49D5D-B8B2-4BFC-81F4-0111F2D4B7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2521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C1F9-BC7E-4764-9CFF-8AEA91614AE5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49D5D-B8B2-4BFC-81F4-0111F2D4B7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5457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C1F9-BC7E-4764-9CFF-8AEA91614AE5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49D5D-B8B2-4BFC-81F4-0111F2D4B7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111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C1F9-BC7E-4764-9CFF-8AEA91614AE5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49D5D-B8B2-4BFC-81F4-0111F2D4B7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7016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C1F9-BC7E-4764-9CFF-8AEA91614AE5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49D5D-B8B2-4BFC-81F4-0111F2D4B7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6517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C1F9-BC7E-4764-9CFF-8AEA91614AE5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49D5D-B8B2-4BFC-81F4-0111F2D4B7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3460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C1F9-BC7E-4764-9CFF-8AEA91614AE5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49D5D-B8B2-4BFC-81F4-0111F2D4B7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1231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2C1F9-BC7E-4764-9CFF-8AEA91614AE5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49D5D-B8B2-4BFC-81F4-0111F2D4B77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1488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024063" y="3236119"/>
            <a:ext cx="9144000" cy="2387600"/>
          </a:xfrm>
        </p:spPr>
        <p:txBody>
          <a:bodyPr>
            <a:noAutofit/>
          </a:bodyPr>
          <a:lstStyle/>
          <a:p>
            <a:r>
              <a:rPr lang="fr-FR" sz="34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670</a:t>
            </a:r>
            <a:endParaRPr lang="fr-FR" sz="34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7412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200061"/>
            <a:ext cx="1219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GB" sz="7200" b="1" dirty="0" smtClean="0">
                <a:solidFill>
                  <a:srgbClr val="0000FF"/>
                </a:solidFill>
                <a:effectLst/>
              </a:rPr>
              <a:t>1.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ony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tsy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miato</a:t>
            </a:r>
            <a:r>
              <a:rPr lang="en-GB" sz="7200" b="1" dirty="0" smtClean="0">
                <a:effectLst/>
              </a:rPr>
              <a:t>, </a:t>
            </a:r>
            <a:r>
              <a:rPr lang="en-GB" sz="7200" b="1" dirty="0" err="1" smtClean="0">
                <a:effectLst/>
              </a:rPr>
              <a:t>fa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mitady</a:t>
            </a:r>
            <a:endParaRPr lang="fr-FR" sz="7200" b="1" dirty="0" smtClean="0">
              <a:effectLst/>
            </a:endParaRPr>
          </a:p>
          <a:p>
            <a:pPr algn="ctr">
              <a:spcAft>
                <a:spcPts val="0"/>
              </a:spcAft>
            </a:pPr>
            <a:r>
              <a:rPr lang="en-GB" sz="7200" b="1" dirty="0" smtClean="0">
                <a:effectLst/>
              </a:rPr>
              <a:t>   </a:t>
            </a:r>
            <a:r>
              <a:rPr lang="en-GB" sz="7200" b="1" dirty="0" err="1" smtClean="0">
                <a:effectLst/>
              </a:rPr>
              <a:t>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ranomasina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ihaviany</a:t>
            </a:r>
            <a:r>
              <a:rPr lang="en-GB" sz="7200" b="1" dirty="0" smtClean="0">
                <a:effectLst/>
              </a:rPr>
              <a:t> ;</a:t>
            </a:r>
            <a:endParaRPr lang="fr-FR" sz="7200" b="1" dirty="0" smtClean="0">
              <a:effectLst/>
            </a:endParaRPr>
          </a:p>
          <a:p>
            <a:pPr algn="ctr">
              <a:spcAft>
                <a:spcPts val="0"/>
              </a:spcAft>
            </a:pPr>
            <a:r>
              <a:rPr lang="en-GB" sz="7200" b="1" dirty="0" smtClean="0">
                <a:effectLst/>
              </a:rPr>
              <a:t>   </a:t>
            </a:r>
            <a:r>
              <a:rPr lang="en-GB" sz="7200" b="1" dirty="0" err="1" smtClean="0">
                <a:effectLst/>
              </a:rPr>
              <a:t>Ka</a:t>
            </a:r>
            <a:r>
              <a:rPr lang="en-GB" sz="7200" b="1" dirty="0" smtClean="0">
                <a:effectLst/>
              </a:rPr>
              <a:t> toy </a:t>
            </a:r>
            <a:r>
              <a:rPr lang="en-GB" sz="7200" b="1" dirty="0" err="1" smtClean="0">
                <a:effectLst/>
              </a:rPr>
              <a:t>izany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koa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fanahy</a:t>
            </a:r>
            <a:endParaRPr lang="fr-FR" sz="7200" b="1" dirty="0" smtClean="0">
              <a:effectLst/>
            </a:endParaRPr>
          </a:p>
          <a:p>
            <a:pPr algn="ctr">
              <a:spcAft>
                <a:spcPts val="0"/>
              </a:spcAft>
            </a:pPr>
            <a:r>
              <a:rPr lang="en-GB" sz="7200" b="1" dirty="0" smtClean="0">
                <a:effectLst/>
              </a:rPr>
              <a:t>   </a:t>
            </a:r>
            <a:r>
              <a:rPr lang="en-GB" sz="7200" b="1" dirty="0" err="1" smtClean="0">
                <a:effectLst/>
              </a:rPr>
              <a:t>Mitady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Andriamaniny</a:t>
            </a:r>
            <a:r>
              <a:rPr lang="en-GB" sz="7200" b="1" dirty="0" smtClean="0">
                <a:effectLst/>
              </a:rPr>
              <a:t>,</a:t>
            </a:r>
            <a:endParaRPr lang="fr-FR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98157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42875" y="628561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7200" b="1" dirty="0" err="1" smtClean="0">
                <a:effectLst/>
              </a:rPr>
              <a:t>Andriananahary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  No </a:t>
            </a:r>
            <a:r>
              <a:rPr lang="en-GB" sz="7200" b="1" dirty="0" err="1" smtClean="0">
                <a:effectLst/>
              </a:rPr>
              <a:t>Tompoko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nahary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  </a:t>
            </a:r>
            <a:r>
              <a:rPr lang="en-GB" sz="7200" b="1" dirty="0" err="1" smtClean="0">
                <a:effectLst/>
              </a:rPr>
              <a:t>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faniriako</a:t>
            </a:r>
            <a:r>
              <a:rPr lang="en-GB" sz="7200" b="1" dirty="0" smtClean="0">
                <a:effectLst/>
              </a:rPr>
              <a:t>,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</a:t>
            </a:r>
            <a:r>
              <a:rPr lang="en-GB" sz="7200" b="1" dirty="0" err="1" smtClean="0">
                <a:effectLst/>
              </a:rPr>
              <a:t>Izay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mitady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Azy</a:t>
            </a:r>
            <a:r>
              <a:rPr lang="en-GB" sz="7200" b="1" dirty="0" smtClean="0">
                <a:effectLst/>
              </a:rPr>
              <a:t>, </a:t>
            </a:r>
            <a:r>
              <a:rPr lang="en-GB" sz="7200" b="1" dirty="0" err="1" smtClean="0">
                <a:effectLst/>
              </a:rPr>
              <a:t>ka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manary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</a:t>
            </a:r>
            <a:r>
              <a:rPr lang="en-GB" sz="7200" b="1" dirty="0" err="1" smtClean="0">
                <a:effectLst/>
              </a:rPr>
              <a:t>Izay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misakana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diako</a:t>
            </a:r>
            <a:r>
              <a:rPr lang="en-GB" sz="7200" b="1" dirty="0" smtClean="0">
                <a:effectLst/>
              </a:rPr>
              <a:t>.</a:t>
            </a:r>
            <a:endParaRPr lang="fr-FR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44702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99973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7200" b="1" dirty="0" smtClean="0">
                <a:solidFill>
                  <a:schemeClr val="accent1">
                    <a:lumMod val="75000"/>
                  </a:schemeClr>
                </a:solidFill>
              </a:rPr>
              <a:t>2.</a:t>
            </a:r>
            <a:r>
              <a:rPr lang="en-GB" sz="7200" b="1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 </a:t>
            </a:r>
            <a:r>
              <a:rPr lang="en-GB" sz="7200" b="1" dirty="0" err="1" smtClean="0">
                <a:effectLst/>
              </a:rPr>
              <a:t>Izay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midongy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sy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mirehareha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</a:t>
            </a:r>
            <a:r>
              <a:rPr lang="en-GB" sz="7200" b="1" dirty="0" err="1" smtClean="0">
                <a:effectLst/>
              </a:rPr>
              <a:t>Tsy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hahatratra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Edenany</a:t>
            </a:r>
            <a:r>
              <a:rPr lang="en-GB" sz="7200" b="1" dirty="0" smtClean="0">
                <a:effectLst/>
              </a:rPr>
              <a:t> ;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</a:t>
            </a:r>
            <a:r>
              <a:rPr lang="en-GB" sz="7200" b="1" dirty="0" err="1" smtClean="0">
                <a:effectLst/>
              </a:rPr>
              <a:t>Lomorina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rano</a:t>
            </a:r>
            <a:endParaRPr lang="en-GB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tsy</a:t>
            </a:r>
            <a:r>
              <a:rPr lang="fr-FR" sz="7200" b="1" dirty="0"/>
              <a:t> </a:t>
            </a:r>
            <a:r>
              <a:rPr lang="en-GB" sz="7200" b="1" dirty="0" err="1" smtClean="0">
                <a:effectLst/>
              </a:rPr>
              <a:t>mandeha</a:t>
            </a:r>
            <a:r>
              <a:rPr lang="en-GB" sz="7200" b="1" dirty="0" smtClean="0">
                <a:effectLst/>
              </a:rPr>
              <a:t>,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</a:t>
            </a:r>
            <a:r>
              <a:rPr lang="en-GB" sz="7200" b="1" dirty="0" err="1" smtClean="0">
                <a:effectLst/>
              </a:rPr>
              <a:t>Ka</a:t>
            </a:r>
            <a:r>
              <a:rPr lang="en-GB" sz="7200" b="1" dirty="0" smtClean="0">
                <a:effectLst/>
              </a:rPr>
              <a:t> samba </a:t>
            </a:r>
            <a:r>
              <a:rPr lang="en-GB" sz="7200" b="1" dirty="0" err="1" smtClean="0">
                <a:effectLst/>
              </a:rPr>
              <a:t>ao</a:t>
            </a:r>
            <a:r>
              <a:rPr lang="en-GB" sz="7200" b="1" dirty="0" smtClean="0">
                <a:effectLst/>
              </a:rPr>
              <a:t> am-</a:t>
            </a:r>
            <a:r>
              <a:rPr lang="en-GB" sz="7200" b="1" dirty="0" err="1" smtClean="0">
                <a:effectLst/>
              </a:rPr>
              <a:t>pijanonany</a:t>
            </a:r>
            <a:r>
              <a:rPr lang="en-GB" sz="7200" b="1" dirty="0" smtClean="0">
                <a:effectLst/>
              </a:rPr>
              <a:t> ;</a:t>
            </a:r>
            <a:endParaRPr lang="fr-FR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33636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7163" y="871538"/>
            <a:ext cx="121920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600" b="1" dirty="0" err="1" smtClean="0">
                <a:effectLst/>
              </a:rPr>
              <a:t>Ka</a:t>
            </a:r>
            <a:r>
              <a:rPr lang="en-GB" sz="6600" b="1" dirty="0" smtClean="0">
                <a:effectLst/>
              </a:rPr>
              <a:t> toy </a:t>
            </a:r>
            <a:r>
              <a:rPr lang="en-GB" sz="6600" b="1" dirty="0" err="1" smtClean="0">
                <a:effectLst/>
              </a:rPr>
              <a:t>izany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koa</a:t>
            </a:r>
            <a:r>
              <a:rPr lang="en-GB" sz="6600" b="1" dirty="0" smtClean="0">
                <a:effectLst/>
              </a:rPr>
              <a:t> :</a:t>
            </a:r>
            <a:endParaRPr lang="fr-FR" sz="6600" b="1" dirty="0" smtClean="0">
              <a:effectLst/>
            </a:endParaRPr>
          </a:p>
          <a:p>
            <a:pPr algn="ctr"/>
            <a:r>
              <a:rPr lang="en-GB" sz="6600" b="1" dirty="0" smtClean="0">
                <a:effectLst/>
              </a:rPr>
              <a:t>     </a:t>
            </a:r>
            <a:r>
              <a:rPr lang="en-GB" sz="6600" b="1" dirty="0" err="1" smtClean="0">
                <a:effectLst/>
              </a:rPr>
              <a:t>Ho</a:t>
            </a:r>
            <a:r>
              <a:rPr lang="en-GB" sz="6600" b="1" dirty="0" smtClean="0">
                <a:effectLst/>
              </a:rPr>
              <a:t> samba </a:t>
            </a:r>
            <a:r>
              <a:rPr lang="en-GB" sz="6600" b="1" dirty="0" err="1" smtClean="0">
                <a:effectLst/>
              </a:rPr>
              <a:t>avokoa</a:t>
            </a:r>
            <a:endParaRPr lang="fr-FR" sz="6600" b="1" dirty="0" smtClean="0">
              <a:effectLst/>
            </a:endParaRPr>
          </a:p>
          <a:p>
            <a:pPr algn="ctr"/>
            <a:r>
              <a:rPr lang="en-GB" sz="6600" b="1" dirty="0" smtClean="0">
                <a:effectLst/>
              </a:rPr>
              <a:t>     </a:t>
            </a:r>
            <a:r>
              <a:rPr lang="en-GB" sz="6600" b="1" dirty="0" err="1" smtClean="0">
                <a:effectLst/>
              </a:rPr>
              <a:t>Izay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mijanona</a:t>
            </a:r>
            <a:r>
              <a:rPr lang="en-GB" sz="6600" b="1" dirty="0" smtClean="0">
                <a:effectLst/>
              </a:rPr>
              <a:t>,</a:t>
            </a:r>
            <a:endParaRPr lang="fr-FR" sz="6600" b="1" dirty="0" smtClean="0">
              <a:effectLst/>
            </a:endParaRPr>
          </a:p>
          <a:p>
            <a:pPr algn="ctr"/>
            <a:r>
              <a:rPr lang="en-GB" sz="6600" b="1" dirty="0" err="1" smtClean="0">
                <a:effectLst/>
              </a:rPr>
              <a:t>Ka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tsy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manatona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ny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Tompo</a:t>
            </a:r>
            <a:r>
              <a:rPr lang="fr-FR" sz="6600" b="1" dirty="0"/>
              <a:t> </a:t>
            </a:r>
            <a:r>
              <a:rPr lang="en-GB" sz="6600" b="1" dirty="0" err="1" smtClean="0">
                <a:effectLst/>
              </a:rPr>
              <a:t>soa</a:t>
            </a:r>
            <a:endParaRPr lang="fr-FR" sz="6600" b="1" dirty="0" smtClean="0">
              <a:effectLst/>
            </a:endParaRPr>
          </a:p>
          <a:p>
            <a:pPr algn="ctr"/>
            <a:r>
              <a:rPr lang="en-GB" sz="6600" b="1" dirty="0" smtClean="0">
                <a:effectLst/>
              </a:rPr>
              <a:t>   </a:t>
            </a:r>
            <a:r>
              <a:rPr lang="en-GB" sz="6600" b="1" dirty="0" err="1" smtClean="0">
                <a:effectLst/>
              </a:rPr>
              <a:t>Izay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mitahy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sy</a:t>
            </a:r>
            <a:r>
              <a:rPr lang="en-GB" sz="6600" b="1" dirty="0" smtClean="0">
                <a:effectLst/>
              </a:rPr>
              <a:t> </a:t>
            </a:r>
            <a:r>
              <a:rPr lang="en-GB" sz="6600" b="1" dirty="0" err="1" smtClean="0">
                <a:effectLst/>
              </a:rPr>
              <a:t>mamelona</a:t>
            </a:r>
            <a:r>
              <a:rPr lang="en-GB" sz="6600" b="1" dirty="0" smtClean="0">
                <a:effectLst/>
              </a:rPr>
              <a:t>.</a:t>
            </a:r>
            <a:endParaRPr lang="fr-FR" sz="6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75253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14299" y="1185863"/>
            <a:ext cx="1219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7200" b="1" dirty="0" smtClean="0">
                <a:solidFill>
                  <a:schemeClr val="accent1">
                    <a:lumMod val="75000"/>
                  </a:schemeClr>
                </a:solidFill>
              </a:rPr>
              <a:t>3.</a:t>
            </a:r>
            <a:r>
              <a:rPr lang="en-GB" sz="7200" b="1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 </a:t>
            </a:r>
            <a:r>
              <a:rPr lang="en-GB" sz="7200" b="1" dirty="0" err="1" smtClean="0">
                <a:effectLst/>
              </a:rPr>
              <a:t>Tsy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misy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zavatra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atý</a:t>
            </a:r>
            <a:r>
              <a:rPr lang="en-GB" sz="7200" b="1" dirty="0" smtClean="0">
                <a:effectLst/>
              </a:rPr>
              <a:t> an-</a:t>
            </a:r>
            <a:r>
              <a:rPr lang="en-GB" sz="7200" b="1" dirty="0" err="1" smtClean="0">
                <a:effectLst/>
              </a:rPr>
              <a:t>tany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</a:t>
            </a:r>
            <a:r>
              <a:rPr lang="en-GB" sz="7200" b="1" dirty="0" err="1" smtClean="0">
                <a:effectLst/>
              </a:rPr>
              <a:t>Mahafa-po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faniriako</a:t>
            </a:r>
            <a:r>
              <a:rPr lang="en-GB" sz="7200" b="1" dirty="0" smtClean="0">
                <a:effectLst/>
              </a:rPr>
              <a:t> ;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</a:t>
            </a:r>
            <a:r>
              <a:rPr lang="en-GB" sz="7200" b="1" dirty="0" err="1" smtClean="0">
                <a:effectLst/>
              </a:rPr>
              <a:t>Vahiny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aho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eto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ka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mankany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An-</a:t>
            </a:r>
            <a:r>
              <a:rPr lang="en-GB" sz="7200" b="1" dirty="0" err="1" smtClean="0">
                <a:effectLst/>
              </a:rPr>
              <a:t>danitra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izay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fodiako</a:t>
            </a:r>
            <a:r>
              <a:rPr lang="en-GB" sz="7200" b="1" dirty="0" smtClean="0">
                <a:effectLst/>
              </a:rPr>
              <a:t>.</a:t>
            </a:r>
            <a:endParaRPr lang="fr-FR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70065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71501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7200" b="1" dirty="0" err="1" smtClean="0">
                <a:effectLst/>
              </a:rPr>
              <a:t>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Tompoko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malala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  </a:t>
            </a:r>
            <a:r>
              <a:rPr lang="en-GB" sz="7200" b="1" dirty="0" err="1" smtClean="0">
                <a:effectLst/>
              </a:rPr>
              <a:t>Ho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avy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hampiala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  </a:t>
            </a:r>
            <a:r>
              <a:rPr lang="en-GB" sz="7200" b="1" dirty="0" err="1" smtClean="0">
                <a:effectLst/>
              </a:rPr>
              <a:t>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olony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atý</a:t>
            </a:r>
            <a:r>
              <a:rPr lang="en-GB" sz="7200" b="1" dirty="0" smtClean="0">
                <a:effectLst/>
              </a:rPr>
              <a:t> ;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</a:t>
            </a:r>
            <a:r>
              <a:rPr lang="en-GB" sz="7200" b="1" dirty="0" err="1" smtClean="0">
                <a:effectLst/>
              </a:rPr>
              <a:t>Izaho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dia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tsy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misalasala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</a:t>
            </a:r>
            <a:r>
              <a:rPr lang="en-GB" sz="7200" b="1" dirty="0" err="1" smtClean="0">
                <a:effectLst/>
              </a:rPr>
              <a:t>Hanaraka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Tompo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ho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arý</a:t>
            </a:r>
            <a:r>
              <a:rPr lang="en-GB" sz="7200" b="1" dirty="0" smtClean="0">
                <a:effectLst/>
              </a:rPr>
              <a:t>.</a:t>
            </a:r>
            <a:endParaRPr lang="fr-FR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9093726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</Words>
  <Application>Microsoft Office PowerPoint</Application>
  <PresentationFormat>Grand écran</PresentationFormat>
  <Paragraphs>29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670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670</dc:title>
  <dc:creator>Solofo</dc:creator>
  <cp:lastModifiedBy>Solofo</cp:lastModifiedBy>
  <cp:revision>1</cp:revision>
  <dcterms:created xsi:type="dcterms:W3CDTF">2014-11-06T08:30:29Z</dcterms:created>
  <dcterms:modified xsi:type="dcterms:W3CDTF">2014-11-06T08:30:39Z</dcterms:modified>
</cp:coreProperties>
</file>