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8949-6380-4B9B-8B21-A6235E8B2B2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11C9-AE7E-4087-96CF-E1BA88456B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97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8949-6380-4B9B-8B21-A6235E8B2B2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11C9-AE7E-4087-96CF-E1BA88456B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10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8949-6380-4B9B-8B21-A6235E8B2B2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11C9-AE7E-4087-96CF-E1BA88456B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02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8949-6380-4B9B-8B21-A6235E8B2B2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11C9-AE7E-4087-96CF-E1BA88456B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59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8949-6380-4B9B-8B21-A6235E8B2B2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11C9-AE7E-4087-96CF-E1BA88456B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48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8949-6380-4B9B-8B21-A6235E8B2B2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11C9-AE7E-4087-96CF-E1BA88456B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53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8949-6380-4B9B-8B21-A6235E8B2B2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11C9-AE7E-4087-96CF-E1BA88456B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08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8949-6380-4B9B-8B21-A6235E8B2B2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11C9-AE7E-4087-96CF-E1BA88456B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7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8949-6380-4B9B-8B21-A6235E8B2B2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11C9-AE7E-4087-96CF-E1BA88456B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54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8949-6380-4B9B-8B21-A6235E8B2B2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11C9-AE7E-4087-96CF-E1BA88456B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6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8949-6380-4B9B-8B21-A6235E8B2B2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11C9-AE7E-4087-96CF-E1BA88456B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30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D8949-6380-4B9B-8B21-A6235E8B2B2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C11C9-AE7E-4087-96CF-E1BA88456B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15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81162" y="2870200"/>
            <a:ext cx="9144000" cy="2387600"/>
          </a:xfrm>
        </p:spPr>
        <p:txBody>
          <a:bodyPr>
            <a:noAutofit/>
          </a:bodyPr>
          <a:lstStyle/>
          <a:p>
            <a:r>
              <a:rPr lang="fr-FR" sz="287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671</a:t>
            </a:r>
            <a:endParaRPr lang="fr-FR" sz="287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90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0025" y="484525"/>
            <a:ext cx="1219199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66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Ao</a:t>
            </a:r>
            <a:r>
              <a:rPr lang="en-GB" sz="6600" b="1" dirty="0" smtClean="0">
                <a:effectLst/>
              </a:rPr>
              <a:t> an-</a:t>
            </a:r>
            <a:r>
              <a:rPr lang="en-GB" sz="6600" b="1" dirty="0" err="1" smtClean="0">
                <a:effectLst/>
              </a:rPr>
              <a:t>danitra</a:t>
            </a:r>
            <a:endParaRPr lang="fr-FR" sz="66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6600" b="1" dirty="0" smtClean="0">
                <a:effectLst/>
              </a:rPr>
              <a:t>    </a:t>
            </a:r>
            <a:r>
              <a:rPr lang="en-GB" sz="6600" b="1" dirty="0" err="1" smtClean="0">
                <a:effectLst/>
              </a:rPr>
              <a:t>Dia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ho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sambatra</a:t>
            </a:r>
            <a:endParaRPr lang="fr-FR" sz="66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6600" b="1" dirty="0" smtClean="0">
                <a:effectLst/>
              </a:rPr>
              <a:t>   </a:t>
            </a:r>
            <a:r>
              <a:rPr lang="en-GB" sz="6600" b="1" dirty="0" err="1" smtClean="0">
                <a:effectLst/>
              </a:rPr>
              <a:t>Izay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tia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Tompo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atý</a:t>
            </a:r>
            <a:r>
              <a:rPr lang="en-GB" sz="6600" b="1" dirty="0" smtClean="0">
                <a:effectLst/>
              </a:rPr>
              <a:t> !</a:t>
            </a:r>
            <a:endParaRPr lang="fr-FR" sz="66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6600" b="1" dirty="0" smtClean="0">
                <a:effectLst/>
              </a:rPr>
              <a:t>    </a:t>
            </a:r>
            <a:r>
              <a:rPr lang="en-GB" sz="6600" b="1" dirty="0" err="1" smtClean="0">
                <a:effectLst/>
              </a:rPr>
              <a:t>Malahelo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izao</a:t>
            </a:r>
            <a:r>
              <a:rPr lang="en-GB" sz="6600" b="1" dirty="0" smtClean="0">
                <a:effectLst/>
              </a:rPr>
              <a:t>,</a:t>
            </a:r>
            <a:endParaRPr lang="fr-FR" sz="66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6600" b="1" dirty="0" smtClean="0">
                <a:effectLst/>
              </a:rPr>
              <a:t>   </a:t>
            </a:r>
            <a:r>
              <a:rPr lang="en-GB" sz="6600" b="1" dirty="0" err="1" smtClean="0">
                <a:effectLst/>
              </a:rPr>
              <a:t>Ravoravo</a:t>
            </a:r>
            <a:r>
              <a:rPr lang="en-GB" sz="6600" b="1" dirty="0" smtClean="0">
                <a:effectLst/>
              </a:rPr>
              <a:t> re, </a:t>
            </a:r>
            <a:r>
              <a:rPr lang="en-GB" sz="6600" b="1" dirty="0" err="1" smtClean="0">
                <a:effectLst/>
              </a:rPr>
              <a:t>ao</a:t>
            </a:r>
            <a:endParaRPr lang="fr-FR" sz="66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6600" b="1" dirty="0" smtClean="0">
                <a:effectLst/>
              </a:rPr>
              <a:t>    Amin-</a:t>
            </a:r>
            <a:r>
              <a:rPr lang="en-GB" sz="6600" b="1" dirty="0" err="1" smtClean="0">
                <a:effectLst/>
              </a:rPr>
              <a:t>dRaintsika</a:t>
            </a:r>
            <a:r>
              <a:rPr lang="en-GB" sz="6600" b="1" dirty="0" smtClean="0">
                <a:effectLst/>
              </a:rPr>
              <a:t> an-</a:t>
            </a:r>
            <a:r>
              <a:rPr lang="en-GB" sz="6600" b="1" dirty="0" err="1" smtClean="0">
                <a:effectLst/>
              </a:rPr>
              <a:t>danitra</a:t>
            </a:r>
            <a:r>
              <a:rPr lang="fr-FR" sz="6600" b="1" dirty="0"/>
              <a:t> </a:t>
            </a:r>
            <a:r>
              <a:rPr lang="en-GB" sz="6600" b="1" dirty="0" err="1" smtClean="0">
                <a:effectLst/>
              </a:rPr>
              <a:t>arý</a:t>
            </a:r>
            <a:r>
              <a:rPr lang="en-GB" sz="6600" b="1" dirty="0" smtClean="0">
                <a:effectLst/>
              </a:rPr>
              <a:t>.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3227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57162" y="307275"/>
            <a:ext cx="12192000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2</a:t>
            </a:r>
            <a:r>
              <a:rPr kumimoji="0" lang="en-GB" sz="6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Fahoriana</a:t>
            </a:r>
            <a:endParaRPr kumimoji="0" lang="fr-FR" sz="6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Ao an-dalana,</a:t>
            </a:r>
            <a:endParaRPr kumimoji="0" lang="fr-FR" sz="6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Fa iharan’ny zava-manjo ;</a:t>
            </a:r>
            <a:endParaRPr kumimoji="0" lang="fr-FR" sz="6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Ao an-danitra re,</a:t>
            </a:r>
            <a:endParaRPr kumimoji="0" lang="fr-FR" sz="6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Fiadanana be ;</a:t>
            </a:r>
            <a:endParaRPr kumimoji="0" lang="fr-FR" sz="6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Mba hevero, ry havana ô !</a:t>
            </a:r>
          </a:p>
        </p:txBody>
      </p:sp>
    </p:spTree>
    <p:extLst>
      <p:ext uri="{BB962C8B-B14F-4D97-AF65-F5344CB8AC3E}">
        <p14:creationId xmlns:p14="http://schemas.microsoft.com/office/powerpoint/2010/main" val="54719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57162" y="30277"/>
            <a:ext cx="12192000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</a:rPr>
              <a:t>3.</a:t>
            </a:r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7200" b="1" dirty="0" err="1" smtClean="0">
                <a:effectLst/>
              </a:rPr>
              <a:t>Aza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kivy</a:t>
            </a:r>
            <a:r>
              <a:rPr lang="en-GB" sz="7200" b="1" dirty="0" smtClean="0">
                <a:effectLst/>
              </a:rPr>
              <a:t> ô,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Ry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fanahiko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Na </a:t>
            </a:r>
            <a:r>
              <a:rPr lang="en-GB" sz="7200" b="1" dirty="0" err="1" smtClean="0">
                <a:effectLst/>
              </a:rPr>
              <a:t>dia</a:t>
            </a:r>
            <a:r>
              <a:rPr lang="en-GB" sz="7200" b="1" dirty="0" smtClean="0">
                <a:effectLst/>
              </a:rPr>
              <a:t>  </a:t>
            </a:r>
            <a:r>
              <a:rPr lang="en-GB" sz="7200" b="1" dirty="0" err="1" smtClean="0">
                <a:effectLst/>
              </a:rPr>
              <a:t>maizina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aza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atý</a:t>
            </a:r>
            <a:r>
              <a:rPr lang="en-GB" sz="7200" b="1" dirty="0" smtClean="0">
                <a:effectLst/>
              </a:rPr>
              <a:t> ;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Vetivety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izao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Dia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hody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hianao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Ao</a:t>
            </a:r>
            <a:r>
              <a:rPr lang="en-GB" sz="7200" b="1" dirty="0" smtClean="0">
                <a:effectLst/>
              </a:rPr>
              <a:t> am-</a:t>
            </a:r>
            <a:r>
              <a:rPr lang="en-GB" sz="7200" b="1" dirty="0" err="1" smtClean="0">
                <a:effectLst/>
              </a:rPr>
              <a:t>pahazavana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arý</a:t>
            </a:r>
            <a:r>
              <a:rPr lang="en-GB" sz="7200" b="1" dirty="0" smtClean="0">
                <a:effectLst/>
              </a:rPr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8737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57162" y="30280"/>
            <a:ext cx="12192000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</a:rPr>
              <a:t>4.</a:t>
            </a:r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7200" b="1" dirty="0" err="1" smtClean="0">
                <a:effectLst/>
              </a:rPr>
              <a:t>Ry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Mpanavotray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Indreto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izahay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Mpivahiny</a:t>
            </a:r>
            <a:r>
              <a:rPr lang="en-GB" sz="7200" b="1" dirty="0" smtClean="0">
                <a:effectLst/>
              </a:rPr>
              <a:t> an-</a:t>
            </a:r>
            <a:r>
              <a:rPr lang="en-GB" sz="7200" b="1" dirty="0" err="1" smtClean="0">
                <a:effectLst/>
              </a:rPr>
              <a:t>dalana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izao</a:t>
            </a:r>
            <a:r>
              <a:rPr lang="en-GB" sz="7200" b="1" dirty="0" smtClean="0">
                <a:effectLst/>
              </a:rPr>
              <a:t> ;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Tsy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tamana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atý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fr-FR" sz="7200" b="1" dirty="0" smtClean="0">
                <a:effectLst/>
              </a:rPr>
              <a:t>Te-</a:t>
            </a:r>
            <a:r>
              <a:rPr lang="fr-FR" sz="7200" b="1" dirty="0" err="1" smtClean="0">
                <a:effectLst/>
              </a:rPr>
              <a:t>hifindra</a:t>
            </a:r>
            <a:r>
              <a:rPr lang="fr-FR" sz="7200" b="1" dirty="0" smtClean="0">
                <a:effectLst/>
              </a:rPr>
              <a:t> </a:t>
            </a:r>
            <a:r>
              <a:rPr lang="fr-FR" sz="7200" b="1" dirty="0" err="1" smtClean="0">
                <a:effectLst/>
              </a:rPr>
              <a:t>arý</a:t>
            </a:r>
            <a:endParaRPr lang="fr-FR" sz="7200" b="1" dirty="0" smtClean="0">
              <a:effectLst/>
            </a:endParaRPr>
          </a:p>
          <a:p>
            <a:pPr algn="ctr"/>
            <a:r>
              <a:rPr lang="fr-FR" sz="7200" b="1" dirty="0" smtClean="0">
                <a:effectLst/>
              </a:rPr>
              <a:t>    </a:t>
            </a:r>
            <a:r>
              <a:rPr lang="fr-FR" sz="7200" b="1" dirty="0" err="1" smtClean="0">
                <a:effectLst/>
              </a:rPr>
              <a:t>Ao</a:t>
            </a:r>
            <a:r>
              <a:rPr lang="fr-FR" sz="7200" b="1" dirty="0" smtClean="0">
                <a:effectLst/>
              </a:rPr>
              <a:t> an-</a:t>
            </a:r>
            <a:r>
              <a:rPr lang="fr-FR" sz="7200" b="1" dirty="0" err="1" smtClean="0">
                <a:effectLst/>
              </a:rPr>
              <a:t>danitra</a:t>
            </a:r>
            <a:r>
              <a:rPr lang="fr-FR" sz="7200" b="1" dirty="0" smtClean="0">
                <a:effectLst/>
              </a:rPr>
              <a:t> </a:t>
            </a:r>
            <a:r>
              <a:rPr lang="fr-FR" sz="7200" b="1" dirty="0" err="1" smtClean="0">
                <a:effectLst/>
              </a:rPr>
              <a:t>ao</a:t>
            </a:r>
            <a:r>
              <a:rPr lang="fr-FR" sz="7200" b="1" dirty="0" smtClean="0">
                <a:effectLst/>
              </a:rPr>
              <a:t> </a:t>
            </a:r>
            <a:r>
              <a:rPr lang="fr-FR" sz="7200" b="1" dirty="0" err="1" smtClean="0">
                <a:effectLst/>
              </a:rPr>
              <a:t>Aminao</a:t>
            </a:r>
            <a:r>
              <a:rPr lang="fr-FR" sz="7200" b="1" dirty="0" smtClean="0">
                <a:effectLst/>
              </a:rPr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1781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Grand écran</PresentationFormat>
  <Paragraphs>25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671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671</dc:title>
  <dc:creator>Solofo</dc:creator>
  <cp:lastModifiedBy>Solofo</cp:lastModifiedBy>
  <cp:revision>1</cp:revision>
  <dcterms:created xsi:type="dcterms:W3CDTF">2014-11-06T08:32:52Z</dcterms:created>
  <dcterms:modified xsi:type="dcterms:W3CDTF">2014-11-06T08:33:02Z</dcterms:modified>
</cp:coreProperties>
</file>