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6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2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4904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506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78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34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62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9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223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83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B8814-F6D2-4EA6-ABAF-3893173193C9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3207A-A482-49E6-B906-C8089E7217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922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52588" y="2979738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672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5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1300074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fr-FR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fr-FR" sz="7200" b="1" dirty="0" smtClean="0">
                <a:effectLst/>
              </a:rPr>
              <a:t> O, </a:t>
            </a:r>
            <a:r>
              <a:rPr lang="fr-FR" sz="7200" b="1" dirty="0" err="1" smtClean="0">
                <a:effectLst/>
              </a:rPr>
              <a:t>mamiratra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fatratra</a:t>
            </a:r>
            <a:r>
              <a:rPr lang="fr-FR" sz="7200" b="1" dirty="0" smtClean="0">
                <a:effectLst/>
              </a:rPr>
              <a:t> </a:t>
            </a:r>
            <a:r>
              <a:rPr lang="fr-FR" sz="7200" b="1" dirty="0" err="1" smtClean="0">
                <a:effectLst/>
              </a:rPr>
              <a:t>erý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fr-FR" sz="7200" b="1" dirty="0" smtClean="0">
                <a:effectLst/>
              </a:rPr>
              <a:t>    </a:t>
            </a:r>
            <a:r>
              <a:rPr lang="en-GB" sz="7200" b="1" dirty="0" smtClean="0">
                <a:effectLst/>
              </a:rPr>
              <a:t>Irony </a:t>
            </a:r>
            <a:r>
              <a:rPr lang="en-GB" sz="7200" b="1" dirty="0" err="1" smtClean="0">
                <a:effectLst/>
              </a:rPr>
              <a:t>kintana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tazana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manainga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hankao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 Amin-</a:t>
            </a:r>
            <a:r>
              <a:rPr lang="en-GB" sz="7200" b="1" dirty="0" err="1" smtClean="0">
                <a:effectLst/>
              </a:rPr>
              <a:t>tranon’ny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Raiko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264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8613" y="71428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hiditra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Aminao</a:t>
            </a:r>
            <a:r>
              <a:rPr lang="en-GB" sz="8800" b="1" i="1" dirty="0" smtClean="0">
                <a:effectLst/>
              </a:rPr>
              <a:t>  </a:t>
            </a:r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 smtClean="0">
                <a:effectLst/>
              </a:rPr>
              <a:t>Fa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iriko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honina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!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137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8" y="61013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Feno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ota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atý</a:t>
            </a:r>
            <a:r>
              <a:rPr lang="en-GB" sz="8000" b="1" dirty="0" smtClean="0"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Tsy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arý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Tena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masina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ireo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mponina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mifaly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mijery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81949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8613" y="71428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hiditra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Aminao</a:t>
            </a:r>
            <a:r>
              <a:rPr lang="en-GB" sz="8800" b="1" i="1" dirty="0" smtClean="0">
                <a:effectLst/>
              </a:rPr>
              <a:t>  </a:t>
            </a:r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 smtClean="0">
                <a:effectLst/>
              </a:rPr>
              <a:t>Fa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iriko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honina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!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12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588" y="61013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smtClean="0">
                <a:effectLst/>
              </a:rPr>
              <a:t>O, </a:t>
            </a:r>
            <a:r>
              <a:rPr lang="en-GB" sz="8000" b="1" dirty="0" err="1" smtClean="0">
                <a:effectLst/>
              </a:rPr>
              <a:t>fonenana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mamiko</a:t>
            </a:r>
            <a:r>
              <a:rPr lang="en-GB" sz="8000" b="1" dirty="0" smtClean="0">
                <a:effectLst/>
              </a:rPr>
              <a:t> re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Jesosy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nirina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elabe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Sady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aina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iainako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No </a:t>
            </a:r>
            <a:r>
              <a:rPr lang="en-GB" sz="8000" b="1" dirty="0" err="1" smtClean="0">
                <a:effectLst/>
              </a:rPr>
              <a:t>miandry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hndray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ahy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3639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8613" y="71428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hiditra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Aminao</a:t>
            </a:r>
            <a:r>
              <a:rPr lang="en-GB" sz="8800" b="1" i="1" dirty="0" smtClean="0">
                <a:effectLst/>
              </a:rPr>
              <a:t>  </a:t>
            </a:r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 smtClean="0">
                <a:effectLst/>
              </a:rPr>
              <a:t>Fa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iriko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honina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!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6276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0074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tsilovy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lalako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Fanahy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Mpitarika</a:t>
            </a:r>
            <a:r>
              <a:rPr lang="en-GB" sz="8000" b="1" dirty="0" smtClean="0">
                <a:effectLst/>
              </a:rPr>
              <a:t> ô,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Hahitako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tranon’ny</a:t>
            </a:r>
            <a:r>
              <a:rPr lang="en-GB" sz="8000" b="1" dirty="0" smtClean="0">
                <a:effectLst/>
              </a:rPr>
              <a:t> Ray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Hovantaniko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rahatrizay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446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8613" y="714287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err="1" smtClean="0">
                <a:effectLst/>
              </a:rPr>
              <a:t>Aho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hiditra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Aminao</a:t>
            </a:r>
            <a:r>
              <a:rPr lang="en-GB" sz="8800" b="1" i="1" dirty="0" smtClean="0">
                <a:effectLst/>
              </a:rPr>
              <a:t>  </a:t>
            </a:r>
            <a:r>
              <a:rPr lang="en-GB" sz="8800" b="1" i="1" dirty="0" err="1" smtClean="0">
                <a:effectLst/>
              </a:rPr>
              <a:t>Raiko</a:t>
            </a:r>
            <a:r>
              <a:rPr lang="en-GB" sz="8800" b="1" i="1" dirty="0" smtClean="0">
                <a:effectLst/>
              </a:rPr>
              <a:t> ô, </a:t>
            </a:r>
            <a:r>
              <a:rPr lang="en-GB" sz="8800" b="1" i="1" dirty="0" err="1" smtClean="0">
                <a:effectLst/>
              </a:rPr>
              <a:t>mba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vohay</a:t>
            </a:r>
            <a:endParaRPr lang="fr-FR" sz="8800" b="1" i="1" dirty="0" smtClean="0">
              <a:effectLst/>
            </a:endParaRPr>
          </a:p>
          <a:p>
            <a:pPr algn="ctr"/>
            <a:r>
              <a:rPr lang="en-GB" sz="8800" b="1" i="1" dirty="0" smtClean="0">
                <a:effectLst/>
              </a:rPr>
              <a:t>     </a:t>
            </a:r>
            <a:r>
              <a:rPr lang="en-GB" sz="8800" b="1" i="1" dirty="0" err="1" smtClean="0">
                <a:effectLst/>
              </a:rPr>
              <a:t>Fa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iriko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ny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honina</a:t>
            </a:r>
            <a:r>
              <a:rPr lang="en-GB" sz="8800" b="1" i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ao</a:t>
            </a:r>
            <a:r>
              <a:rPr lang="en-GB" sz="8800" b="1" i="1" dirty="0" smtClean="0">
                <a:effectLst/>
              </a:rPr>
              <a:t> !</a:t>
            </a:r>
            <a:endParaRPr lang="fr-FR" sz="88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99030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Grand écran</PresentationFormat>
  <Paragraphs>29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672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672</dc:title>
  <dc:creator>Solofo</dc:creator>
  <cp:lastModifiedBy>Solofo</cp:lastModifiedBy>
  <cp:revision>1</cp:revision>
  <dcterms:created xsi:type="dcterms:W3CDTF">2014-11-06T08:35:50Z</dcterms:created>
  <dcterms:modified xsi:type="dcterms:W3CDTF">2014-11-06T08:36:03Z</dcterms:modified>
</cp:coreProperties>
</file>