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DE39-6E49-4E43-98DF-2FCA41A5314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8AFF-634D-4D20-8E38-0A66ACF18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05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DE39-6E49-4E43-98DF-2FCA41A5314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8AFF-634D-4D20-8E38-0A66ACF18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4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DE39-6E49-4E43-98DF-2FCA41A5314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8AFF-634D-4D20-8E38-0A66ACF18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4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DE39-6E49-4E43-98DF-2FCA41A5314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8AFF-634D-4D20-8E38-0A66ACF18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35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DE39-6E49-4E43-98DF-2FCA41A5314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8AFF-634D-4D20-8E38-0A66ACF18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91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DE39-6E49-4E43-98DF-2FCA41A5314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8AFF-634D-4D20-8E38-0A66ACF18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68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DE39-6E49-4E43-98DF-2FCA41A5314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8AFF-634D-4D20-8E38-0A66ACF18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9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DE39-6E49-4E43-98DF-2FCA41A5314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8AFF-634D-4D20-8E38-0A66ACF18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90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DE39-6E49-4E43-98DF-2FCA41A5314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8AFF-634D-4D20-8E38-0A66ACF18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83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DE39-6E49-4E43-98DF-2FCA41A5314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8AFF-634D-4D20-8E38-0A66ACF18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50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DE39-6E49-4E43-98DF-2FCA41A5314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8AFF-634D-4D20-8E38-0A66ACF18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0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5DE39-6E49-4E43-98DF-2FCA41A5314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E8AFF-634D-4D20-8E38-0A66ACF182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0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1125" y="4064000"/>
            <a:ext cx="9144000" cy="2387600"/>
          </a:xfrm>
        </p:spPr>
        <p:txBody>
          <a:bodyPr>
            <a:noAutofit/>
          </a:bodyPr>
          <a:lstStyle/>
          <a:p>
            <a:r>
              <a:rPr lang="fr-FR" sz="413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673</a:t>
            </a:r>
            <a:endParaRPr lang="fr-FR" sz="413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11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5698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88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Hevero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fihaonambe</a:t>
            </a:r>
            <a:endParaRPr lang="fr-FR" sz="88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Arý</a:t>
            </a:r>
            <a:r>
              <a:rPr lang="en-GB" sz="8800" b="1" dirty="0" smtClean="0">
                <a:effectLst/>
              </a:rPr>
              <a:t> an-</a:t>
            </a:r>
            <a:r>
              <a:rPr lang="en-GB" sz="8800" b="1" dirty="0" err="1" smtClean="0">
                <a:effectLst/>
              </a:rPr>
              <a:t>danitra</a:t>
            </a:r>
            <a:r>
              <a:rPr lang="en-GB" sz="8800" b="1" dirty="0" smtClean="0">
                <a:effectLst/>
              </a:rPr>
              <a:t>  ;</a:t>
            </a:r>
            <a:endParaRPr lang="fr-FR" sz="88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Vahoaka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izany</a:t>
            </a:r>
            <a:r>
              <a:rPr lang="en-GB" sz="8800" b="1" dirty="0" smtClean="0">
                <a:effectLst/>
              </a:rPr>
              <a:t> re !</a:t>
            </a:r>
            <a:endParaRPr lang="fr-FR" sz="88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smtClean="0">
                <a:effectLst/>
              </a:rPr>
              <a:t>   :,: He, </a:t>
            </a:r>
            <a:r>
              <a:rPr lang="en-GB" sz="8800" b="1" dirty="0" err="1" smtClean="0">
                <a:effectLst/>
              </a:rPr>
              <a:t>samy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sambatra</a:t>
            </a:r>
            <a:r>
              <a:rPr lang="en-GB" sz="8800" b="1" dirty="0" smtClean="0">
                <a:effectLst/>
              </a:rPr>
              <a:t> :,: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016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5698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9600" b="1" dirty="0" err="1" smtClean="0">
                <a:effectLst/>
              </a:rPr>
              <a:t>Ho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vory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iraky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Tompom-bokatra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>
                <a:effectLst/>
              </a:rPr>
              <a:t>Mitondra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amboarany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:,: Am-</a:t>
            </a:r>
            <a:r>
              <a:rPr lang="en-GB" sz="9600" b="1" dirty="0" err="1" smtClean="0">
                <a:effectLst/>
              </a:rPr>
              <a:t>pihobiana</a:t>
            </a:r>
            <a:r>
              <a:rPr lang="en-GB" sz="9600" b="1" dirty="0" smtClean="0">
                <a:effectLst/>
              </a:rPr>
              <a:t> :,: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324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5698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en-GB" sz="88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isam-pirenena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atý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Dia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samy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misy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ao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teny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i</a:t>
            </a:r>
            <a:r>
              <a:rPr lang="en-GB" sz="8800" b="1" dirty="0" err="1" smtClean="0">
                <a:effectLst/>
              </a:rPr>
              <a:t>zay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ninoany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:,: </a:t>
            </a:r>
            <a:r>
              <a:rPr lang="en-GB" sz="8800" b="1" dirty="0" err="1" smtClean="0">
                <a:effectLst/>
              </a:rPr>
              <a:t>Tanteraka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izao</a:t>
            </a:r>
            <a:r>
              <a:rPr lang="en-GB" sz="8800" b="1" dirty="0" smtClean="0">
                <a:effectLst/>
              </a:rPr>
              <a:t> :,: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385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5698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</a:rPr>
              <a:t>4.</a:t>
            </a:r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feon’ny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fisaorany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</a:t>
            </a:r>
            <a:r>
              <a:rPr lang="en-GB" sz="9600" b="1" dirty="0" err="1" smtClean="0">
                <a:effectLst/>
              </a:rPr>
              <a:t>Ho</a:t>
            </a:r>
            <a:r>
              <a:rPr lang="en-GB" sz="9600" b="1" dirty="0" smtClean="0">
                <a:effectLst/>
              </a:rPr>
              <a:t> toy </a:t>
            </a:r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riana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</a:t>
            </a:r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hira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iray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iraisany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:,: </a:t>
            </a:r>
            <a:r>
              <a:rPr lang="en-GB" sz="9600" b="1" dirty="0" err="1" smtClean="0">
                <a:effectLst/>
              </a:rPr>
              <a:t>Ka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samy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mirana</a:t>
            </a:r>
            <a:r>
              <a:rPr lang="en-GB" sz="9600" b="1" dirty="0" smtClean="0">
                <a:effectLst/>
              </a:rPr>
              <a:t> :,: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516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5698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>
                <a:solidFill>
                  <a:schemeClr val="accent1">
                    <a:lumMod val="75000"/>
                  </a:schemeClr>
                </a:solidFill>
              </a:rPr>
              <a:t>5.</a:t>
            </a:r>
            <a:r>
              <a:rPr lang="en-GB" sz="88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lanitry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lanitra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Dia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feno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hobiny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Zanakondry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masina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:,: No </a:t>
            </a:r>
            <a:r>
              <a:rPr lang="en-GB" sz="8800" b="1" dirty="0" err="1" smtClean="0">
                <a:effectLst/>
              </a:rPr>
              <a:t>ao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anivony</a:t>
            </a:r>
            <a:r>
              <a:rPr lang="en-GB" sz="8800" b="1" dirty="0" smtClean="0">
                <a:effectLst/>
              </a:rPr>
              <a:t> :,: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588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5698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>
                <a:solidFill>
                  <a:schemeClr val="accent1">
                    <a:lumMod val="75000"/>
                  </a:schemeClr>
                </a:solidFill>
              </a:rPr>
              <a:t>6.</a:t>
            </a:r>
            <a:r>
              <a:rPr lang="en-GB" sz="88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800" b="1" dirty="0" err="1" smtClean="0">
                <a:effectLst/>
              </a:rPr>
              <a:t>Ry</a:t>
            </a:r>
            <a:r>
              <a:rPr lang="en-GB" sz="8800" b="1" dirty="0" smtClean="0">
                <a:effectLst/>
              </a:rPr>
              <a:t> Ray be </a:t>
            </a:r>
            <a:r>
              <a:rPr lang="en-GB" sz="8800" b="1" dirty="0" err="1" smtClean="0">
                <a:effectLst/>
              </a:rPr>
              <a:t>fitiavana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/>
              <a:t>Izahay</a:t>
            </a:r>
            <a:r>
              <a:rPr lang="en-GB" sz="8800" b="1" dirty="0"/>
              <a:t> </a:t>
            </a:r>
            <a:r>
              <a:rPr lang="en-GB" sz="8800" b="1" dirty="0" err="1"/>
              <a:t>mba</a:t>
            </a:r>
            <a:r>
              <a:rPr lang="en-GB" sz="8800" b="1" dirty="0"/>
              <a:t> </a:t>
            </a:r>
            <a:r>
              <a:rPr lang="en-GB" sz="8800" b="1" dirty="0" err="1"/>
              <a:t>taominao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Mba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samy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ho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tafangona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:,: </a:t>
            </a:r>
            <a:r>
              <a:rPr lang="en-GB" sz="8800" b="1" dirty="0" err="1" smtClean="0">
                <a:effectLst/>
              </a:rPr>
              <a:t>Ao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anatrehanao</a:t>
            </a:r>
            <a:r>
              <a:rPr lang="en-GB" sz="8800" b="1" dirty="0" smtClean="0">
                <a:effectLst/>
              </a:rPr>
              <a:t> :,: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31133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Grand écran</PresentationFormat>
  <Paragraphs>25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673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673</dc:title>
  <dc:creator>Solofo</dc:creator>
  <cp:lastModifiedBy>Solofo</cp:lastModifiedBy>
  <cp:revision>1</cp:revision>
  <dcterms:created xsi:type="dcterms:W3CDTF">2014-11-06T08:38:48Z</dcterms:created>
  <dcterms:modified xsi:type="dcterms:W3CDTF">2014-11-06T08:38:58Z</dcterms:modified>
</cp:coreProperties>
</file>