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95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42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76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3724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8482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580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968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54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3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858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51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2168-373E-45E3-91F1-B5594B2D520F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A555-D8EF-49E3-B600-DBCBE5577D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96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666875" y="2870200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674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2303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1.</a:t>
            </a:r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mpivahiny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reraka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</a:t>
            </a:r>
            <a:r>
              <a:rPr lang="en-GB" sz="8000" b="1" dirty="0" smtClean="0">
                <a:effectLst/>
              </a:rPr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Herezonao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irý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lapa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soan’ny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fanantenana</a:t>
            </a:r>
            <a:r>
              <a:rPr lang="en-GB" sz="8000" b="1" dirty="0" smtClean="0">
                <a:effectLst/>
              </a:rPr>
              <a:t>,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aza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mamoy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fo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etý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333523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vetivety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eto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 </a:t>
            </a:r>
            <a:r>
              <a:rPr lang="en-GB" sz="7200" b="1" dirty="0" err="1" smtClean="0">
                <a:effectLst/>
              </a:rPr>
              <a:t>tapitra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alahelonao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ononinao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sento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:,: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mihafohy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alehanao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21233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mpitsinjo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mpivahiny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ta-</a:t>
            </a:r>
            <a:r>
              <a:rPr lang="en-GB" sz="7200" b="1" dirty="0" err="1" smtClean="0">
                <a:effectLst/>
              </a:rPr>
              <a:t>handray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;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toy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fahiny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vonona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hitantana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30043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miezaha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hanatratra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eny</a:t>
            </a:r>
            <a:r>
              <a:rPr lang="en-GB" sz="8800" b="1" dirty="0" smtClean="0">
                <a:effectLst/>
              </a:rPr>
              <a:t>,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err="1" smtClean="0">
                <a:effectLst/>
              </a:rPr>
              <a:t>Antsoiny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hianao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izao</a:t>
            </a:r>
            <a:r>
              <a:rPr lang="en-GB" sz="8800" b="1" dirty="0" smtClean="0">
                <a:effectLst/>
              </a:rPr>
              <a:t> hoe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smtClean="0">
                <a:effectLst/>
              </a:rPr>
              <a:t>Minoa </a:t>
            </a:r>
            <a:r>
              <a:rPr lang="en-GB" sz="8800" b="1" dirty="0" err="1" smtClean="0">
                <a:effectLst/>
              </a:rPr>
              <a:t>Ahy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araka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teny</a:t>
            </a:r>
            <a:r>
              <a:rPr lang="en-GB" sz="8800" b="1" dirty="0" smtClean="0">
                <a:effectLst/>
              </a:rPr>
              <a:t>,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en-GB" sz="8800" b="1" dirty="0" smtClean="0">
                <a:effectLst/>
              </a:rPr>
              <a:t>  :,: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tranon-dRaiko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dia</a:t>
            </a:r>
            <a:r>
              <a:rPr lang="fr-FR" sz="8800" b="1" dirty="0" smtClean="0">
                <a:effectLst/>
              </a:rPr>
              <a:t/>
            </a:r>
            <a:br>
              <a:rPr lang="fr-FR" sz="8800" b="1" dirty="0" smtClean="0">
                <a:effectLst/>
              </a:rPr>
            </a:br>
            <a:r>
              <a:rPr lang="fr-FR" sz="8800" b="1" dirty="0" smtClean="0">
                <a:effectLst/>
              </a:rPr>
              <a:t>    </a:t>
            </a:r>
            <a:r>
              <a:rPr lang="en-GB" sz="8800" b="1" dirty="0" err="1" smtClean="0">
                <a:effectLst/>
              </a:rPr>
              <a:t>lehibe</a:t>
            </a:r>
            <a:r>
              <a:rPr lang="en-GB" sz="8800" b="1" dirty="0" smtClean="0">
                <a:effectLst/>
              </a:rPr>
              <a:t> :,: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1408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Mangoraka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fony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aman-drany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vatsinao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mihemotra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intsony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ampy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Jesosinao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907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raiso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finoana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ampinga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teny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masina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sambatra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fahamarinana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hahakinga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  :,: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fitiavana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hanandratra</a:t>
            </a:r>
            <a:r>
              <a:rPr lang="en-GB" sz="7200" b="1" dirty="0" smtClean="0">
                <a:effectLst/>
              </a:rPr>
              <a:t> :,: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577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674</vt:lpstr>
      <vt:lpstr>1. Ry mpivahiny reraka sy ana,    Herezonao  ny dia, fa irý    Ny lapa soan’ny fanantenana,    Ka aza mba mamoy fo etý,</vt:lpstr>
      <vt:lpstr> Fa vetivety Hianao no eto, Dia  tapitra ny alahelonao, Ka dia mba ononinao ny sento, :,: Fa mihafohy ny alehanao :,:</vt:lpstr>
      <vt:lpstr>2 Jesosy no mpitsinjo mpivahiny Ka Izy dia ta-handray anao ; Ny fony dia toy ny fahiny Ka vonona hitantana anao,</vt:lpstr>
      <vt:lpstr>Ka miezaha hanatratra eny, Antsoiny hianao izao hoe Minoa Ahy araka ny teny,   :,: Ny tranon-dRaiko dia     lehibe :,:</vt:lpstr>
      <vt:lpstr>3. Mangoraka anao izao ny fony    Ny tena aman-drany vatsinao,    Ka aza mba mihemotra intsony,    Fa ampy ho anao Jesosinao,</vt:lpstr>
      <vt:lpstr>Ka raiso ny finoana ho ampinga,    Ny teny masina ho sambatra,    Ny fahamarinana mba hahakinga,   :,: Ny fitiavana hanandratra :,: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674</dc:title>
  <dc:creator>Solofo</dc:creator>
  <cp:lastModifiedBy>Solofo</cp:lastModifiedBy>
  <cp:revision>1</cp:revision>
  <dcterms:created xsi:type="dcterms:W3CDTF">2014-11-06T08:42:51Z</dcterms:created>
  <dcterms:modified xsi:type="dcterms:W3CDTF">2014-11-06T08:43:01Z</dcterms:modified>
</cp:coreProperties>
</file>